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63" r:id="rId3"/>
    <p:sldId id="267" r:id="rId4"/>
    <p:sldId id="266" r:id="rId5"/>
    <p:sldId id="257" r:id="rId6"/>
    <p:sldId id="258" r:id="rId7"/>
    <p:sldId id="259" r:id="rId8"/>
    <p:sldId id="260" r:id="rId9"/>
    <p:sldId id="265" r:id="rId10"/>
    <p:sldId id="261" r:id="rId11"/>
    <p:sldId id="264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52"/>
  </p:normalViewPr>
  <p:slideViewPr>
    <p:cSldViewPr snapToGrid="0" snapToObjects="1">
      <p:cViewPr varScale="1">
        <p:scale>
          <a:sx n="81" d="100"/>
          <a:sy n="81" d="100"/>
        </p:scale>
        <p:origin x="72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81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27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580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581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86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223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432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0959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6583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169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228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050F1C-B4D8-D740-9B21-AE4D1D5CE353}" type="datetimeFigureOut">
              <a:rPr lang="nl-NL" smtClean="0"/>
              <a:t>28-4-2016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85C60A9-AEC5-8C45-B943-2782048C5713}" type="slidenum">
              <a:rPr lang="nl-NL" smtClean="0"/>
              <a:t>‹#›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27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Opdracht 13 - hondenkennel</a:t>
            </a:r>
            <a:endParaRPr lang="nl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BE" dirty="0" smtClean="0"/>
              <a:t>Emiel Vandenbussche</a:t>
            </a:r>
          </a:p>
          <a:p>
            <a:r>
              <a:rPr lang="nl-BE" dirty="0" smtClean="0"/>
              <a:t>Jan Holbrouck</a:t>
            </a:r>
          </a:p>
          <a:p>
            <a:r>
              <a:rPr lang="nl-BE" dirty="0" smtClean="0"/>
              <a:t>2NMCT7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872246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Buzzer</a:t>
            </a:r>
            <a:endParaRPr lang="nl-BE" dirty="0"/>
          </a:p>
        </p:txBody>
      </p:sp>
      <p:pic>
        <p:nvPicPr>
          <p:cNvPr id="1026" name="Picture 2" descr="http://pi4j.com/images/j8header-2b-large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627" y="894425"/>
            <a:ext cx="3266363" cy="5928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7470742" y="1781666"/>
            <a:ext cx="1300899" cy="230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7418895" y="2705493"/>
            <a:ext cx="1154783" cy="329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837628" y="1436348"/>
            <a:ext cx="2031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Pin 3: aarding</a:t>
            </a:r>
            <a:endParaRPr lang="nl-BE" dirty="0"/>
          </a:p>
        </p:txBody>
      </p:sp>
      <p:sp>
        <p:nvSpPr>
          <p:cNvPr id="12" name="TextBox 11"/>
          <p:cNvSpPr txBox="1"/>
          <p:nvPr/>
        </p:nvSpPr>
        <p:spPr>
          <a:xfrm>
            <a:off x="8620812" y="2890159"/>
            <a:ext cx="1913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Pin 6: PCM </a:t>
            </a:r>
          </a:p>
        </p:txBody>
      </p:sp>
    </p:spTree>
    <p:extLst>
      <p:ext uri="{BB962C8B-B14F-4D97-AF65-F5344CB8AC3E}">
        <p14:creationId xmlns:p14="http://schemas.microsoft.com/office/powerpoint/2010/main" val="1061579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Python Code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BE" dirty="0">
                <a:solidFill>
                  <a:srgbClr val="8B8B8B"/>
                </a:solidFill>
                <a:latin typeface="Monaco"/>
              </a:rPr>
              <a:t>import time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from RPi import GPIO</a:t>
            </a:r>
            <a:r>
              <a:rPr lang="nl-BE" dirty="0"/>
              <a:t/>
            </a:r>
            <a:br>
              <a:rPr lang="nl-BE" dirty="0"/>
            </a:b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PIN = 6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BUZZER_REPETITIONS = 200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BUZZER_DELAY = 0.001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PAUSE_TIME = </a:t>
            </a:r>
            <a:r>
              <a:rPr lang="nl-BE" dirty="0" smtClean="0">
                <a:solidFill>
                  <a:srgbClr val="8B8B8B"/>
                </a:solidFill>
                <a:latin typeface="Monaco"/>
              </a:rPr>
              <a:t>0.001</a:t>
            </a:r>
            <a:r>
              <a:rPr lang="nl-BE" dirty="0"/>
              <a:t/>
            </a:r>
            <a:br>
              <a:rPr lang="nl-BE" dirty="0"/>
            </a:b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GPIO.setmode(GPIO.BCM)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GPIO.setup(pin, GPIO.OUT)</a:t>
            </a:r>
            <a:r>
              <a:rPr lang="nl-BE" dirty="0"/>
              <a:t/>
            </a:r>
            <a:br>
              <a:rPr lang="nl-BE" dirty="0"/>
            </a:b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while True: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    for _ in xrange(BUZZER_REPETITIONS):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        for value in [True, False]: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            GPIO.output(PIN, value)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            time.sleep(BUZZER_DELAY)</a:t>
            </a:r>
            <a:r>
              <a:rPr lang="nl-BE" dirty="0"/>
              <a:t/>
            </a:r>
            <a:br>
              <a:rPr lang="nl-BE" dirty="0"/>
            </a:br>
            <a:r>
              <a:rPr lang="nl-BE" dirty="0">
                <a:solidFill>
                  <a:srgbClr val="8B8B8B"/>
                </a:solidFill>
                <a:latin typeface="Monaco"/>
              </a:rPr>
              <a:t>    time.sleep(PAUSE_TIME)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8830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Opdracht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Tx/>
              <a:buChar char="-"/>
            </a:pPr>
            <a:r>
              <a:rPr lang="nl-BE" dirty="0" smtClean="0"/>
              <a:t>Ongedierte verdelgen met honden in de buurt</a:t>
            </a:r>
          </a:p>
          <a:p>
            <a:pPr lvl="2">
              <a:buFontTx/>
              <a:buChar char="-"/>
            </a:pPr>
            <a:r>
              <a:rPr lang="nl-BE" dirty="0" smtClean="0"/>
              <a:t>Gif</a:t>
            </a:r>
          </a:p>
          <a:p>
            <a:pPr lvl="2">
              <a:buFontTx/>
              <a:buChar char="-"/>
            </a:pPr>
            <a:r>
              <a:rPr lang="nl-BE" dirty="0" smtClean="0"/>
              <a:t>Ultrasoon geluid</a:t>
            </a:r>
          </a:p>
          <a:p>
            <a:pPr lvl="1">
              <a:buFontTx/>
              <a:buChar char="-"/>
            </a:pPr>
            <a:r>
              <a:rPr lang="nl-BE" dirty="0" smtClean="0"/>
              <a:t>Ultrasoon geluid</a:t>
            </a:r>
          </a:p>
        </p:txBody>
      </p:sp>
    </p:spTree>
    <p:extLst>
      <p:ext uri="{BB962C8B-B14F-4D97-AF65-F5344CB8AC3E}">
        <p14:creationId xmlns:p14="http://schemas.microsoft.com/office/powerpoint/2010/main" val="1640112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Demo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Tx/>
              <a:buChar char="-"/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1729131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Doelstelling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Tx/>
              <a:buChar char="-"/>
            </a:pPr>
            <a:r>
              <a:rPr lang="nl-BE" dirty="0" smtClean="0"/>
              <a:t>Raspberry Pi</a:t>
            </a:r>
            <a:endParaRPr lang="nl-BE" dirty="0"/>
          </a:p>
          <a:p>
            <a:pPr lvl="1">
              <a:buFontTx/>
              <a:buChar char="-"/>
            </a:pPr>
            <a:endParaRPr lang="nl-BE" dirty="0" smtClean="0"/>
          </a:p>
          <a:p>
            <a:pPr lvl="2">
              <a:buFontTx/>
              <a:buChar char="-"/>
            </a:pPr>
            <a:r>
              <a:rPr lang="nl-BE" dirty="0" smtClean="0"/>
              <a:t>Raspbian OS</a:t>
            </a:r>
          </a:p>
          <a:p>
            <a:pPr lvl="2">
              <a:buFontTx/>
              <a:buChar char="-"/>
            </a:pPr>
            <a:endParaRPr lang="nl-BE" dirty="0" smtClean="0"/>
          </a:p>
          <a:p>
            <a:pPr lvl="2">
              <a:buFontTx/>
              <a:buChar char="-"/>
            </a:pPr>
            <a:r>
              <a:rPr lang="nl-BE" dirty="0" smtClean="0"/>
              <a:t>Buzzer aangesloten</a:t>
            </a:r>
          </a:p>
          <a:p>
            <a:pPr lvl="2">
              <a:buFontTx/>
              <a:buChar char="-"/>
            </a:pPr>
            <a:endParaRPr lang="nl-BE" dirty="0" smtClean="0"/>
          </a:p>
          <a:p>
            <a:pPr lvl="2">
              <a:buFontTx/>
              <a:buChar char="-"/>
            </a:pPr>
            <a:r>
              <a:rPr lang="nl-BE" dirty="0" smtClean="0"/>
              <a:t>Zoekt beacons</a:t>
            </a:r>
          </a:p>
          <a:p>
            <a:pPr lvl="2">
              <a:buFontTx/>
              <a:buChar char="-"/>
            </a:pPr>
            <a:endParaRPr lang="nl-BE" dirty="0" smtClean="0"/>
          </a:p>
          <a:p>
            <a:pPr lvl="2">
              <a:buFontTx/>
              <a:buChar char="-"/>
            </a:pPr>
            <a:r>
              <a:rPr lang="nl-BE" dirty="0" smtClean="0"/>
              <a:t>Als beacon in de buurt is stopt buzzer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4880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Node.js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3350"/>
          </a:xfrm>
        </p:spPr>
        <p:txBody>
          <a:bodyPr/>
          <a:lstStyle/>
          <a:p>
            <a:r>
              <a:rPr lang="nl-NL" dirty="0" smtClean="0"/>
              <a:t>2 functies</a:t>
            </a:r>
          </a:p>
          <a:p>
            <a:pPr lvl="1"/>
            <a:r>
              <a:rPr lang="nl-NL" dirty="0" smtClean="0"/>
              <a:t>Python script aanspreken</a:t>
            </a:r>
          </a:p>
          <a:p>
            <a:pPr lvl="1"/>
            <a:r>
              <a:rPr lang="nl-NL" dirty="0" err="1" smtClean="0"/>
              <a:t>Beacons</a:t>
            </a:r>
            <a:r>
              <a:rPr lang="nl-NL" dirty="0" smtClean="0"/>
              <a:t> detecteren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78248"/>
            <a:ext cx="10358030" cy="102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Scannen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613818"/>
            <a:ext cx="9203554" cy="2486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09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75" y="3911758"/>
            <a:ext cx="11961825" cy="47148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322" y="138905"/>
            <a:ext cx="11817071" cy="321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7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99" y="1560512"/>
            <a:ext cx="11720141" cy="394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12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Raspbian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Packages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BE" dirty="0"/>
              <a:t> </a:t>
            </a:r>
            <a:r>
              <a:rPr lang="nl-BE" dirty="0" smtClean="0"/>
              <a:t>Node.js update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BE" dirty="0" smtClean="0"/>
              <a:t> Bluetooth socket update</a:t>
            </a:r>
            <a:endParaRPr lang="nl-BE" dirty="0"/>
          </a:p>
          <a:p>
            <a:pPr>
              <a:buFont typeface="Arial" panose="020B0604020202020204" pitchFamily="34" charset="0"/>
              <a:buChar char="•"/>
            </a:pPr>
            <a:r>
              <a:rPr lang="nl-BE" dirty="0" smtClean="0"/>
              <a:t> Noble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BE" dirty="0"/>
              <a:t> </a:t>
            </a:r>
            <a:r>
              <a:rPr lang="nl-BE" dirty="0" smtClean="0"/>
              <a:t>PythonShell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8511013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623</TotalTime>
  <Words>75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Monaco</vt:lpstr>
      <vt:lpstr>Retrospect</vt:lpstr>
      <vt:lpstr>Opdracht 13 - hondenkennel</vt:lpstr>
      <vt:lpstr>Opdracht</vt:lpstr>
      <vt:lpstr>Demo</vt:lpstr>
      <vt:lpstr>Doelstelling</vt:lpstr>
      <vt:lpstr>Node.js</vt:lpstr>
      <vt:lpstr>Scannen</vt:lpstr>
      <vt:lpstr>PowerPoint Presentation</vt:lpstr>
      <vt:lpstr>PowerPoint Presentation</vt:lpstr>
      <vt:lpstr>Raspbian</vt:lpstr>
      <vt:lpstr>Buzzer</vt:lpstr>
      <vt:lpstr>Python Code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Node.js</dc:title>
  <dc:creator>Microsoft Office-gebruiker</dc:creator>
  <cp:lastModifiedBy>Jan Holbrouck</cp:lastModifiedBy>
  <cp:revision>13</cp:revision>
  <dcterms:created xsi:type="dcterms:W3CDTF">2016-04-27T16:07:47Z</dcterms:created>
  <dcterms:modified xsi:type="dcterms:W3CDTF">2016-04-28T07:44:29Z</dcterms:modified>
</cp:coreProperties>
</file>