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8"/>
  </p:notesMasterIdLst>
  <p:handoutMasterIdLst>
    <p:handoutMasterId r:id="rId29"/>
  </p:handoutMasterIdLst>
  <p:sldIdLst>
    <p:sldId id="257" r:id="rId2"/>
    <p:sldId id="265" r:id="rId3"/>
    <p:sldId id="266" r:id="rId4"/>
    <p:sldId id="258" r:id="rId5"/>
    <p:sldId id="259" r:id="rId6"/>
    <p:sldId id="273" r:id="rId7"/>
    <p:sldId id="260" r:id="rId8"/>
    <p:sldId id="279" r:id="rId9"/>
    <p:sldId id="280" r:id="rId10"/>
    <p:sldId id="287" r:id="rId11"/>
    <p:sldId id="288" r:id="rId12"/>
    <p:sldId id="270" r:id="rId13"/>
    <p:sldId id="276" r:id="rId14"/>
    <p:sldId id="277" r:id="rId15"/>
    <p:sldId id="278" r:id="rId16"/>
    <p:sldId id="269" r:id="rId17"/>
    <p:sldId id="274" r:id="rId18"/>
    <p:sldId id="275" r:id="rId19"/>
    <p:sldId id="267" r:id="rId20"/>
    <p:sldId id="268" r:id="rId21"/>
    <p:sldId id="281" r:id="rId22"/>
    <p:sldId id="282" r:id="rId23"/>
    <p:sldId id="283" r:id="rId24"/>
    <p:sldId id="285" r:id="rId25"/>
    <p:sldId id="264"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Holbrouck" initials="JH" lastIdx="1" clrIdx="0">
    <p:extLst>
      <p:ext uri="{19B8F6BF-5375-455C-9EA6-DF929625EA0E}">
        <p15:presenceInfo xmlns:p15="http://schemas.microsoft.com/office/powerpoint/2012/main" userId="b6a3a041bd5280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26"/>
    <a:srgbClr val="FFCE00"/>
    <a:srgbClr val="E85E00"/>
    <a:srgbClr val="E148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83303" autoAdjust="0"/>
  </p:normalViewPr>
  <p:slideViewPr>
    <p:cSldViewPr snapToGrid="0" snapToObjects="1">
      <p:cViewPr varScale="1">
        <p:scale>
          <a:sx n="71" d="100"/>
          <a:sy n="71" d="100"/>
        </p:scale>
        <p:origin x="1694"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5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29T13:34:51.913"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EB8790-331E-5848-9E86-B245D743BB96}" type="datetimeFigureOut">
              <a:rPr lang="en-US" smtClean="0"/>
              <a:t>5/2/2016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87B765-C2C4-7740-9A5B-EA5F5374B3A1}" type="slidenum">
              <a:rPr lang="en-US" smtClean="0"/>
              <a:t>‹#›</a:t>
            </a:fld>
            <a:endParaRPr lang="en-US"/>
          </a:p>
        </p:txBody>
      </p:sp>
    </p:spTree>
    <p:extLst>
      <p:ext uri="{BB962C8B-B14F-4D97-AF65-F5344CB8AC3E}">
        <p14:creationId xmlns:p14="http://schemas.microsoft.com/office/powerpoint/2010/main" val="306564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77F28-EBDF-DC4F-8E47-CBCCE1B1E0B2}" type="datetimeFigureOut">
              <a:rPr lang="en-US" smtClean="0"/>
              <a:t>5/2/2016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2A6B2-2191-1547-B671-820F01F78E1B}" type="slidenum">
              <a:rPr lang="en-US" smtClean="0"/>
              <a:t>‹#›</a:t>
            </a:fld>
            <a:endParaRPr lang="en-US"/>
          </a:p>
        </p:txBody>
      </p:sp>
    </p:spTree>
    <p:extLst>
      <p:ext uri="{BB962C8B-B14F-4D97-AF65-F5344CB8AC3E}">
        <p14:creationId xmlns:p14="http://schemas.microsoft.com/office/powerpoint/2010/main" val="38053332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Voor</a:t>
            </a:r>
            <a:r>
              <a:rPr lang="en-US" dirty="0" smtClean="0"/>
              <a:t> het </a:t>
            </a:r>
            <a:r>
              <a:rPr lang="en-US" dirty="0" err="1" smtClean="0"/>
              <a:t>maken</a:t>
            </a:r>
            <a:r>
              <a:rPr lang="en-US" baseline="0" dirty="0" smtClean="0"/>
              <a:t> van </a:t>
            </a:r>
            <a:r>
              <a:rPr lang="en-US" baseline="0" dirty="0" err="1" smtClean="0"/>
              <a:t>ons</a:t>
            </a:r>
            <a:r>
              <a:rPr lang="en-US" baseline="0" dirty="0" smtClean="0"/>
              <a:t> project </a:t>
            </a:r>
            <a:r>
              <a:rPr lang="en-US" baseline="0" dirty="0" err="1" smtClean="0"/>
              <a:t>hebben</a:t>
            </a:r>
            <a:r>
              <a:rPr lang="en-US" baseline="0" dirty="0" smtClean="0"/>
              <a:t> we twee new media devices met </a:t>
            </a:r>
            <a:r>
              <a:rPr lang="en-US" baseline="0" dirty="0" err="1" smtClean="0"/>
              <a:t>elkaar</a:t>
            </a:r>
            <a:r>
              <a:rPr lang="en-US" baseline="0" dirty="0" smtClean="0"/>
              <a:t> </a:t>
            </a:r>
            <a:r>
              <a:rPr lang="en-US" baseline="0" dirty="0" err="1" smtClean="0"/>
              <a:t>gekoppeld</a:t>
            </a:r>
            <a:r>
              <a:rPr lang="en-US" baseline="0" dirty="0" smtClean="0"/>
              <a:t>. Met de beacons en </a:t>
            </a:r>
            <a:r>
              <a:rPr lang="en-US" baseline="0" dirty="0" err="1" smtClean="0"/>
              <a:t>philps</a:t>
            </a:r>
            <a:r>
              <a:rPr lang="en-US" baseline="0" dirty="0" smtClean="0"/>
              <a:t> hue </a:t>
            </a:r>
            <a:r>
              <a:rPr lang="en-US" baseline="0" dirty="0" err="1" smtClean="0"/>
              <a:t>hebben</a:t>
            </a:r>
            <a:r>
              <a:rPr lang="en-US" baseline="0" dirty="0" smtClean="0"/>
              <a:t> we </a:t>
            </a:r>
            <a:r>
              <a:rPr lang="en-US" baseline="0" dirty="0" err="1" smtClean="0"/>
              <a:t>een</a:t>
            </a:r>
            <a:r>
              <a:rPr lang="en-US" baseline="0" dirty="0" smtClean="0"/>
              <a:t> </a:t>
            </a:r>
            <a:r>
              <a:rPr lang="en-US" baseline="0" dirty="0" err="1" smtClean="0"/>
              <a:t>interactief</a:t>
            </a:r>
            <a:r>
              <a:rPr lang="en-US" baseline="0" dirty="0" smtClean="0"/>
              <a:t> </a:t>
            </a:r>
            <a:r>
              <a:rPr lang="en-US" baseline="0" dirty="0" err="1" smtClean="0"/>
              <a:t>spel</a:t>
            </a:r>
            <a:r>
              <a:rPr lang="en-US" baseline="0" dirty="0" smtClean="0"/>
              <a:t> </a:t>
            </a:r>
            <a:r>
              <a:rPr lang="en-US" baseline="0" dirty="0" err="1" smtClean="0"/>
              <a:t>gemaakt</a:t>
            </a:r>
            <a:r>
              <a:rPr lang="en-US" baseline="0" dirty="0" smtClean="0"/>
              <a:t> met </a:t>
            </a:r>
            <a:r>
              <a:rPr lang="en-US" baseline="0" dirty="0" err="1" smtClean="0"/>
              <a:t>behulp</a:t>
            </a:r>
            <a:r>
              <a:rPr lang="en-US" baseline="0" dirty="0" smtClean="0"/>
              <a:t> van windows </a:t>
            </a:r>
            <a:r>
              <a:rPr lang="en-US" baseline="0" dirty="0" err="1" smtClean="0"/>
              <a:t>applicaties</a:t>
            </a:r>
            <a:r>
              <a:rPr lang="en-US" baseline="0" dirty="0" smtClean="0"/>
              <a:t>. Azure IoT Hub </a:t>
            </a:r>
            <a:r>
              <a:rPr lang="en-US" baseline="0" dirty="0" err="1" smtClean="0"/>
              <a:t>hebben</a:t>
            </a:r>
            <a:r>
              <a:rPr lang="en-US" baseline="0" dirty="0" smtClean="0"/>
              <a:t> we </a:t>
            </a:r>
            <a:r>
              <a:rPr lang="en-US" baseline="0" dirty="0" err="1" smtClean="0"/>
              <a:t>gebruikt</a:t>
            </a:r>
            <a:r>
              <a:rPr lang="en-US" baseline="0" dirty="0" smtClean="0"/>
              <a:t> </a:t>
            </a:r>
            <a:r>
              <a:rPr lang="en-US" baseline="0" dirty="0" err="1" smtClean="0"/>
              <a:t>voor</a:t>
            </a:r>
            <a:r>
              <a:rPr lang="en-US" baseline="0" dirty="0" smtClean="0"/>
              <a:t> de </a:t>
            </a:r>
            <a:r>
              <a:rPr lang="en-US" baseline="0" dirty="0" err="1" smtClean="0"/>
              <a:t>communicatie</a:t>
            </a:r>
            <a:r>
              <a:rPr lang="en-US" baseline="0" dirty="0" smtClean="0"/>
              <a:t>.</a:t>
            </a:r>
            <a:endParaRPr lang="nl-BE" dirty="0"/>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2</a:t>
            </a:fld>
            <a:endParaRPr lang="en-US"/>
          </a:p>
        </p:txBody>
      </p:sp>
    </p:spTree>
    <p:extLst>
      <p:ext uri="{BB962C8B-B14F-4D97-AF65-F5344CB8AC3E}">
        <p14:creationId xmlns:p14="http://schemas.microsoft.com/office/powerpoint/2010/main" val="21110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Daarna</a:t>
            </a:r>
            <a:r>
              <a:rPr lang="en-US" dirty="0" smtClean="0"/>
              <a:t> </a:t>
            </a:r>
            <a:r>
              <a:rPr lang="en-US" dirty="0" err="1" smtClean="0"/>
              <a:t>kan</a:t>
            </a:r>
            <a:r>
              <a:rPr lang="en-US" dirty="0" smtClean="0"/>
              <a:t> </a:t>
            </a:r>
            <a:r>
              <a:rPr lang="en-US" dirty="0" err="1" smtClean="0"/>
              <a:t>een</a:t>
            </a:r>
            <a:r>
              <a:rPr lang="en-US" dirty="0" smtClean="0"/>
              <a:t> </a:t>
            </a:r>
            <a:r>
              <a:rPr lang="en-US" dirty="0" err="1" smtClean="0"/>
              <a:t>methode</a:t>
            </a:r>
            <a:r>
              <a:rPr lang="en-US" baseline="0" dirty="0" smtClean="0"/>
              <a:t> </a:t>
            </a:r>
            <a:r>
              <a:rPr lang="en-US" baseline="0" dirty="0" err="1" smtClean="0"/>
              <a:t>opgeroepen</a:t>
            </a:r>
            <a:r>
              <a:rPr lang="en-US" baseline="0" dirty="0" smtClean="0"/>
              <a:t> </a:t>
            </a:r>
            <a:r>
              <a:rPr lang="en-US" baseline="0" dirty="0" err="1" smtClean="0"/>
              <a:t>worden</a:t>
            </a:r>
            <a:r>
              <a:rPr lang="en-US" baseline="0" dirty="0" smtClean="0"/>
              <a:t> die de </a:t>
            </a:r>
            <a:r>
              <a:rPr lang="en-US" baseline="0" dirty="0" err="1" smtClean="0"/>
              <a:t>lijst</a:t>
            </a:r>
            <a:r>
              <a:rPr lang="en-US" baseline="0" dirty="0" smtClean="0"/>
              <a:t> van beacons in de </a:t>
            </a:r>
            <a:r>
              <a:rPr lang="en-US" baseline="0" dirty="0" err="1" smtClean="0"/>
              <a:t>beaconmanager</a:t>
            </a:r>
            <a:r>
              <a:rPr lang="en-US" baseline="0" dirty="0" smtClean="0"/>
              <a:t> </a:t>
            </a:r>
            <a:r>
              <a:rPr lang="en-US" baseline="0" dirty="0" err="1" smtClean="0"/>
              <a:t>zal</a:t>
            </a:r>
            <a:r>
              <a:rPr lang="en-US" baseline="0" dirty="0" smtClean="0"/>
              <a:t> </a:t>
            </a:r>
            <a:r>
              <a:rPr lang="en-US" baseline="0" dirty="0" err="1" smtClean="0"/>
              <a:t>overlopen</a:t>
            </a:r>
            <a:r>
              <a:rPr lang="en-US" baseline="0" dirty="0" smtClean="0"/>
              <a:t>. </a:t>
            </a:r>
            <a:r>
              <a:rPr lang="en-US" baseline="0" dirty="0" err="1" smtClean="0"/>
              <a:t>Aangezien</a:t>
            </a:r>
            <a:r>
              <a:rPr lang="en-US" baseline="0" dirty="0" smtClean="0"/>
              <a:t> er </a:t>
            </a:r>
            <a:r>
              <a:rPr lang="en-US" baseline="0" dirty="0" err="1" smtClean="0"/>
              <a:t>meerdere</a:t>
            </a:r>
            <a:r>
              <a:rPr lang="en-US" baseline="0" dirty="0" smtClean="0"/>
              <a:t> </a:t>
            </a:r>
            <a:r>
              <a:rPr lang="en-US" baseline="0" dirty="0" err="1" smtClean="0"/>
              <a:t>apparaten</a:t>
            </a:r>
            <a:r>
              <a:rPr lang="en-US" baseline="0" dirty="0" smtClean="0"/>
              <a:t> </a:t>
            </a:r>
            <a:r>
              <a:rPr lang="en-US" baseline="0" dirty="0" err="1" smtClean="0"/>
              <a:t>gedetecteerd</a:t>
            </a:r>
            <a:r>
              <a:rPr lang="en-US" baseline="0" dirty="0" smtClean="0"/>
              <a:t> </a:t>
            </a:r>
            <a:r>
              <a:rPr lang="en-US" baseline="0" dirty="0" err="1" smtClean="0"/>
              <a:t>worden</a:t>
            </a:r>
            <a:r>
              <a:rPr lang="en-US" baseline="0" dirty="0" smtClean="0"/>
              <a:t> door de </a:t>
            </a:r>
            <a:r>
              <a:rPr lang="en-US" baseline="0" dirty="0" err="1" smtClean="0"/>
              <a:t>Bluetoothmanager</a:t>
            </a:r>
            <a:r>
              <a:rPr lang="en-US" baseline="0" dirty="0" smtClean="0"/>
              <a:t> </a:t>
            </a:r>
            <a:r>
              <a:rPr lang="en-US" baseline="0" dirty="0" err="1" smtClean="0"/>
              <a:t>zullen</a:t>
            </a:r>
            <a:r>
              <a:rPr lang="en-US" baseline="0" dirty="0" smtClean="0"/>
              <a:t> we </a:t>
            </a:r>
            <a:r>
              <a:rPr lang="en-US" baseline="0" dirty="0" err="1" smtClean="0"/>
              <a:t>filteren</a:t>
            </a:r>
            <a:r>
              <a:rPr lang="en-US" baseline="0" dirty="0" smtClean="0"/>
              <a:t> op MAC-</a:t>
            </a:r>
            <a:r>
              <a:rPr lang="en-US" baseline="0" dirty="0" err="1" smtClean="0"/>
              <a:t>adres</a:t>
            </a:r>
            <a:r>
              <a:rPr lang="en-US" baseline="0" dirty="0" smtClean="0"/>
              <a:t> </a:t>
            </a:r>
            <a:r>
              <a:rPr lang="en-US" baseline="0" dirty="0" err="1" smtClean="0"/>
              <a:t>zodat</a:t>
            </a:r>
            <a:r>
              <a:rPr lang="en-US" baseline="0" dirty="0" smtClean="0"/>
              <a:t> we </a:t>
            </a:r>
            <a:r>
              <a:rPr lang="en-US" baseline="0" dirty="0" err="1" smtClean="0"/>
              <a:t>enkel</a:t>
            </a:r>
            <a:r>
              <a:rPr lang="en-US" baseline="0" dirty="0" smtClean="0"/>
              <a:t> </a:t>
            </a:r>
            <a:r>
              <a:rPr lang="en-US" baseline="0" dirty="0" err="1" smtClean="0"/>
              <a:t>onze</a:t>
            </a:r>
            <a:r>
              <a:rPr lang="en-US" baseline="0" dirty="0" smtClean="0"/>
              <a:t> 3 beacons </a:t>
            </a:r>
            <a:r>
              <a:rPr lang="en-US" baseline="0" dirty="0" err="1" smtClean="0"/>
              <a:t>zien</a:t>
            </a:r>
            <a:r>
              <a:rPr lang="en-US" baseline="0" dirty="0" smtClean="0"/>
              <a:t>.</a:t>
            </a:r>
          </a:p>
          <a:p>
            <a:endParaRPr lang="en-US" baseline="0" dirty="0" smtClean="0"/>
          </a:p>
          <a:p>
            <a:r>
              <a:rPr lang="en-US" baseline="0" dirty="0" err="1" smtClean="0"/>
              <a:t>Daarna</a:t>
            </a:r>
            <a:r>
              <a:rPr lang="en-US" baseline="0" dirty="0" smtClean="0"/>
              <a:t> </a:t>
            </a:r>
            <a:r>
              <a:rPr lang="en-US" baseline="0" dirty="0" err="1" smtClean="0"/>
              <a:t>zal</a:t>
            </a:r>
            <a:r>
              <a:rPr lang="en-US" baseline="0" dirty="0" smtClean="0"/>
              <a:t>, </a:t>
            </a:r>
            <a:r>
              <a:rPr lang="en-US" baseline="0" dirty="0" err="1" smtClean="0"/>
              <a:t>afhankelijk</a:t>
            </a:r>
            <a:r>
              <a:rPr lang="en-US" baseline="0" dirty="0" smtClean="0"/>
              <a:t> van de </a:t>
            </a:r>
            <a:r>
              <a:rPr lang="en-US" baseline="0" dirty="0" err="1" smtClean="0"/>
              <a:t>afstand</a:t>
            </a:r>
            <a:r>
              <a:rPr lang="en-US" baseline="0" dirty="0" smtClean="0"/>
              <a:t>, de </a:t>
            </a:r>
            <a:r>
              <a:rPr lang="en-US" baseline="0" dirty="0" err="1" smtClean="0"/>
              <a:t>juiste</a:t>
            </a:r>
            <a:r>
              <a:rPr lang="en-US" baseline="0" dirty="0" smtClean="0"/>
              <a:t> </a:t>
            </a:r>
            <a:r>
              <a:rPr lang="en-US" baseline="0" dirty="0" err="1" smtClean="0"/>
              <a:t>waarde</a:t>
            </a:r>
            <a:r>
              <a:rPr lang="en-US" baseline="0" dirty="0" smtClean="0"/>
              <a:t> in </a:t>
            </a:r>
            <a:r>
              <a:rPr lang="en-US" baseline="0" dirty="0" err="1" smtClean="0"/>
              <a:t>ons</a:t>
            </a:r>
            <a:r>
              <a:rPr lang="en-US" baseline="0" dirty="0" smtClean="0"/>
              <a:t> model </a:t>
            </a:r>
            <a:r>
              <a:rPr lang="en-US" baseline="0" dirty="0" err="1" smtClean="0"/>
              <a:t>gestoken</a:t>
            </a:r>
            <a:r>
              <a:rPr lang="en-US" baseline="0" dirty="0" smtClean="0"/>
              <a:t> </a:t>
            </a:r>
            <a:r>
              <a:rPr lang="en-US" baseline="0" dirty="0" err="1" smtClean="0"/>
              <a:t>worden</a:t>
            </a:r>
            <a:r>
              <a:rPr lang="en-US" baseline="0" dirty="0" smtClean="0"/>
              <a:t> en </a:t>
            </a:r>
            <a:r>
              <a:rPr lang="en-US" baseline="0" dirty="0" err="1" smtClean="0"/>
              <a:t>uiteindelijk</a:t>
            </a:r>
            <a:r>
              <a:rPr lang="en-US" baseline="0" dirty="0" smtClean="0"/>
              <a:t> </a:t>
            </a:r>
            <a:r>
              <a:rPr lang="en-US" baseline="0" dirty="0" err="1" smtClean="0"/>
              <a:t>zal</a:t>
            </a:r>
            <a:r>
              <a:rPr lang="en-US" baseline="0" dirty="0" smtClean="0"/>
              <a:t> </a:t>
            </a:r>
            <a:r>
              <a:rPr lang="en-US" baseline="0" dirty="0" err="1" smtClean="0"/>
              <a:t>dit</a:t>
            </a:r>
            <a:r>
              <a:rPr lang="en-US" baseline="0" dirty="0" smtClean="0"/>
              <a:t> </a:t>
            </a:r>
            <a:r>
              <a:rPr lang="en-US" baseline="0" dirty="0" err="1" smtClean="0"/>
              <a:t>doorgestuurd</a:t>
            </a:r>
            <a:r>
              <a:rPr lang="en-US" baseline="0" dirty="0" smtClean="0"/>
              <a:t> </a:t>
            </a:r>
            <a:r>
              <a:rPr lang="en-US" baseline="0" dirty="0" err="1" smtClean="0"/>
              <a:t>worden</a:t>
            </a:r>
            <a:r>
              <a:rPr lang="en-US" baseline="0" dirty="0" smtClean="0"/>
              <a:t> via de </a:t>
            </a:r>
            <a:r>
              <a:rPr lang="en-US" baseline="0" dirty="0" err="1" smtClean="0"/>
              <a:t>iot</a:t>
            </a:r>
            <a:r>
              <a:rPr lang="en-US" baseline="0" dirty="0" smtClean="0"/>
              <a:t> hub </a:t>
            </a:r>
            <a:r>
              <a:rPr lang="en-US" baseline="0" dirty="0" err="1" smtClean="0"/>
              <a:t>naar</a:t>
            </a:r>
            <a:r>
              <a:rPr lang="en-US" baseline="0" dirty="0" smtClean="0"/>
              <a:t> de </a:t>
            </a:r>
            <a:r>
              <a:rPr lang="en-US" baseline="0" dirty="0" err="1" smtClean="0"/>
              <a:t>centrale</a:t>
            </a:r>
            <a:r>
              <a:rPr lang="en-US" baseline="0" dirty="0" smtClean="0"/>
              <a:t>.</a:t>
            </a:r>
            <a:endParaRPr lang="nl-BE" dirty="0"/>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15</a:t>
            </a:fld>
            <a:endParaRPr lang="en-US"/>
          </a:p>
        </p:txBody>
      </p:sp>
    </p:spTree>
    <p:extLst>
      <p:ext uri="{BB962C8B-B14F-4D97-AF65-F5344CB8AC3E}">
        <p14:creationId xmlns:p14="http://schemas.microsoft.com/office/powerpoint/2010/main" val="206454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De philips Hue gebruiken we ter visualisatie van de checkpoints. Zoals ik al eerder zei, vormen</a:t>
            </a:r>
            <a:r>
              <a:rPr lang="nl-BE" baseline="0" dirty="0" smtClean="0"/>
              <a:t> een Hue en een Beacon samen een checkpoint. Deze checkpoints hebben 3 mogelijke standen: Neutraal (wit), van team 1 (rood), en van team 2 (blauw). Als een Hue op jouw teamkleur staat, betekend het dat de checkpoint van jou is.</a:t>
            </a:r>
            <a:endParaRPr lang="nl-BE" dirty="0"/>
          </a:p>
        </p:txBody>
      </p:sp>
      <p:sp>
        <p:nvSpPr>
          <p:cNvPr id="4" name="Slide Number Placeholder 3"/>
          <p:cNvSpPr>
            <a:spLocks noGrp="1"/>
          </p:cNvSpPr>
          <p:nvPr>
            <p:ph type="sldNum" sz="quarter" idx="10"/>
          </p:nvPr>
        </p:nvSpPr>
        <p:spPr/>
        <p:txBody>
          <a:bodyPr/>
          <a:lstStyle/>
          <a:p>
            <a:fld id="{D5F2A6B2-2191-1547-B671-820F01F78E1B}" type="slidenum">
              <a:rPr lang="en-US" smtClean="0"/>
              <a:t>17</a:t>
            </a:fld>
            <a:endParaRPr lang="en-US"/>
          </a:p>
        </p:txBody>
      </p:sp>
    </p:spTree>
    <p:extLst>
      <p:ext uri="{BB962C8B-B14F-4D97-AF65-F5344CB8AC3E}">
        <p14:creationId xmlns:p14="http://schemas.microsoft.com/office/powerpoint/2010/main" val="405466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Deze code stuurt een webrequest naar de link van de router. We </a:t>
            </a:r>
            <a:r>
              <a:rPr lang="nl-BE" dirty="0" smtClean="0"/>
              <a:t>sturen </a:t>
            </a:r>
            <a:r>
              <a:rPr lang="nl-BE" dirty="0"/>
              <a:t>in de body van de PUT request json mee. Deze json bevat of de lamp aan of uit moet staan, een HSB-waarde ( Hue, Saturation, Brightness) en de kleur van de lamp. Zo kunnen we due Hue’s besturen.</a:t>
            </a:r>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18</a:t>
            </a:fld>
            <a:endParaRPr lang="en-US"/>
          </a:p>
        </p:txBody>
      </p:sp>
    </p:spTree>
    <p:extLst>
      <p:ext uri="{BB962C8B-B14F-4D97-AF65-F5344CB8AC3E}">
        <p14:creationId xmlns:p14="http://schemas.microsoft.com/office/powerpoint/2010/main" val="119891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De</a:t>
            </a:r>
            <a:r>
              <a:rPr lang="en-US" baseline="0" dirty="0" smtClean="0"/>
              <a:t> communicate </a:t>
            </a:r>
            <a:r>
              <a:rPr lang="en-US" baseline="0" dirty="0" err="1" smtClean="0"/>
              <a:t>tussen</a:t>
            </a:r>
            <a:r>
              <a:rPr lang="en-US" baseline="0" dirty="0" smtClean="0"/>
              <a:t> smartphone en </a:t>
            </a:r>
            <a:r>
              <a:rPr lang="en-US" baseline="0" dirty="0" err="1" smtClean="0"/>
              <a:t>centrale</a:t>
            </a:r>
            <a:r>
              <a:rPr lang="en-US" baseline="0" dirty="0" smtClean="0"/>
              <a:t>. De UWP app op de smartphone </a:t>
            </a:r>
            <a:r>
              <a:rPr lang="en-US" baseline="0" dirty="0" err="1" smtClean="0"/>
              <a:t>zal</a:t>
            </a:r>
            <a:r>
              <a:rPr lang="en-US" baseline="0" dirty="0" smtClean="0"/>
              <a:t> </a:t>
            </a:r>
            <a:r>
              <a:rPr lang="en-US" baseline="0" dirty="0" err="1" smtClean="0"/>
              <a:t>elke</a:t>
            </a:r>
            <a:r>
              <a:rPr lang="en-US" baseline="0" dirty="0" smtClean="0"/>
              <a:t> </a:t>
            </a:r>
            <a:r>
              <a:rPr lang="en-US" baseline="0" dirty="0" err="1" smtClean="0"/>
              <a:t>seconden</a:t>
            </a:r>
            <a:r>
              <a:rPr lang="en-US" baseline="0" dirty="0" smtClean="0"/>
              <a:t> </a:t>
            </a:r>
            <a:r>
              <a:rPr lang="en-US" baseline="0" dirty="0" err="1" smtClean="0"/>
              <a:t>een</a:t>
            </a:r>
            <a:r>
              <a:rPr lang="en-US" baseline="0" dirty="0" smtClean="0"/>
              <a:t> </a:t>
            </a:r>
            <a:r>
              <a:rPr lang="en-US" baseline="0" dirty="0" err="1" smtClean="0"/>
              <a:t>bericht</a:t>
            </a:r>
            <a:r>
              <a:rPr lang="en-US" baseline="0" dirty="0" smtClean="0"/>
              <a:t> </a:t>
            </a:r>
            <a:r>
              <a:rPr lang="en-US" baseline="0" dirty="0" err="1" smtClean="0"/>
              <a:t>naar</a:t>
            </a:r>
            <a:r>
              <a:rPr lang="en-US" baseline="0" dirty="0" smtClean="0"/>
              <a:t> de </a:t>
            </a:r>
            <a:r>
              <a:rPr lang="en-US" baseline="0" dirty="0" err="1" smtClean="0"/>
              <a:t>iot</a:t>
            </a:r>
            <a:r>
              <a:rPr lang="en-US" baseline="0" dirty="0" smtClean="0"/>
              <a:t> hub </a:t>
            </a:r>
            <a:r>
              <a:rPr lang="en-US" baseline="0" dirty="0" err="1" smtClean="0"/>
              <a:t>sturen</a:t>
            </a:r>
            <a:r>
              <a:rPr lang="en-US" baseline="0" dirty="0" smtClean="0"/>
              <a:t> met info over de </a:t>
            </a:r>
            <a:r>
              <a:rPr lang="en-US" baseline="0" dirty="0" err="1" smtClean="0"/>
              <a:t>afstand</a:t>
            </a:r>
            <a:r>
              <a:rPr lang="en-US" baseline="0" dirty="0" smtClean="0"/>
              <a:t> van de beacons. De </a:t>
            </a:r>
            <a:r>
              <a:rPr lang="en-US" baseline="0" dirty="0" err="1" smtClean="0"/>
              <a:t>centrale</a:t>
            </a:r>
            <a:r>
              <a:rPr lang="en-US" baseline="0" dirty="0" smtClean="0"/>
              <a:t> </a:t>
            </a:r>
            <a:r>
              <a:rPr lang="en-US" baseline="0" dirty="0" err="1" smtClean="0"/>
              <a:t>ontvangt</a:t>
            </a:r>
            <a:r>
              <a:rPr lang="en-US" baseline="0" dirty="0" smtClean="0"/>
              <a:t> </a:t>
            </a:r>
            <a:r>
              <a:rPr lang="en-US" baseline="0" dirty="0" err="1" smtClean="0"/>
              <a:t>alle</a:t>
            </a:r>
            <a:r>
              <a:rPr lang="en-US" baseline="0" dirty="0" smtClean="0"/>
              <a:t> </a:t>
            </a:r>
            <a:r>
              <a:rPr lang="en-US" baseline="0" dirty="0" err="1" smtClean="0"/>
              <a:t>berichten</a:t>
            </a:r>
            <a:r>
              <a:rPr lang="en-US" baseline="0" dirty="0" smtClean="0"/>
              <a:t> de </a:t>
            </a:r>
            <a:r>
              <a:rPr lang="en-US" baseline="0" dirty="0" err="1" smtClean="0"/>
              <a:t>alle</a:t>
            </a:r>
            <a:r>
              <a:rPr lang="en-US" baseline="0" dirty="0" smtClean="0"/>
              <a:t> devices die </a:t>
            </a:r>
            <a:r>
              <a:rPr lang="en-US" baseline="0" dirty="0" err="1" smtClean="0"/>
              <a:t>meedoen</a:t>
            </a:r>
            <a:r>
              <a:rPr lang="en-US" baseline="0" dirty="0" smtClean="0"/>
              <a:t> en </a:t>
            </a:r>
            <a:r>
              <a:rPr lang="en-US" baseline="0" dirty="0" err="1" smtClean="0"/>
              <a:t>verwerkt</a:t>
            </a:r>
            <a:r>
              <a:rPr lang="en-US" baseline="0" dirty="0" smtClean="0"/>
              <a:t> </a:t>
            </a:r>
            <a:r>
              <a:rPr lang="en-US" baseline="0" dirty="0" err="1" smtClean="0"/>
              <a:t>ze</a:t>
            </a:r>
            <a:r>
              <a:rPr lang="en-US" baseline="0" dirty="0" smtClean="0"/>
              <a:t>, </a:t>
            </a:r>
            <a:r>
              <a:rPr lang="en-US" baseline="0" dirty="0" err="1" smtClean="0"/>
              <a:t>zoals</a:t>
            </a:r>
            <a:r>
              <a:rPr lang="en-US" baseline="0" dirty="0" smtClean="0"/>
              <a:t> </a:t>
            </a:r>
            <a:r>
              <a:rPr lang="en-US" baseline="0" dirty="0" err="1" smtClean="0"/>
              <a:t>jan</a:t>
            </a:r>
            <a:r>
              <a:rPr lang="en-US" baseline="0" dirty="0" smtClean="0"/>
              <a:t> </a:t>
            </a:r>
            <a:r>
              <a:rPr lang="en-US" baseline="0" dirty="0" err="1" smtClean="0"/>
              <a:t>jullie</a:t>
            </a:r>
            <a:r>
              <a:rPr lang="en-US" baseline="0" dirty="0" smtClean="0"/>
              <a:t> </a:t>
            </a:r>
            <a:r>
              <a:rPr lang="en-US" baseline="0" dirty="0" err="1" smtClean="0"/>
              <a:t>eerder</a:t>
            </a:r>
            <a:r>
              <a:rPr lang="en-US" baseline="0" dirty="0" smtClean="0"/>
              <a:t> </a:t>
            </a:r>
            <a:r>
              <a:rPr lang="en-US" baseline="0" dirty="0" err="1" smtClean="0"/>
              <a:t>uitlegde</a:t>
            </a:r>
            <a:r>
              <a:rPr lang="en-US" baseline="0" dirty="0" smtClean="0"/>
              <a:t>.</a:t>
            </a:r>
            <a:endParaRPr lang="nl-BE" dirty="0"/>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20</a:t>
            </a:fld>
            <a:endParaRPr lang="en-US"/>
          </a:p>
        </p:txBody>
      </p:sp>
    </p:spTree>
    <p:extLst>
      <p:ext uri="{BB962C8B-B14F-4D97-AF65-F5344CB8AC3E}">
        <p14:creationId xmlns:p14="http://schemas.microsoft.com/office/powerpoint/2010/main" val="423347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In de uwp app </a:t>
            </a:r>
            <a:r>
              <a:rPr lang="en-US" dirty="0" err="1" smtClean="0"/>
              <a:t>moeten</a:t>
            </a:r>
            <a:r>
              <a:rPr lang="en-US" baseline="0" dirty="0" smtClean="0"/>
              <a:t> </a:t>
            </a:r>
            <a:r>
              <a:rPr lang="en-US" baseline="0" dirty="0" err="1" smtClean="0"/>
              <a:t>enkele</a:t>
            </a:r>
            <a:r>
              <a:rPr lang="en-US" baseline="0" dirty="0" smtClean="0"/>
              <a:t> </a:t>
            </a:r>
            <a:r>
              <a:rPr lang="en-US" baseline="0" dirty="0" err="1" smtClean="0"/>
              <a:t>gegevens</a:t>
            </a:r>
            <a:r>
              <a:rPr lang="en-US" baseline="0" dirty="0" smtClean="0"/>
              <a:t> </a:t>
            </a:r>
            <a:r>
              <a:rPr lang="en-US" baseline="0" dirty="0" err="1" smtClean="0"/>
              <a:t>aanwezig</a:t>
            </a:r>
            <a:r>
              <a:rPr lang="en-US" baseline="0" dirty="0" smtClean="0"/>
              <a:t> </a:t>
            </a:r>
            <a:r>
              <a:rPr lang="en-US" baseline="0" dirty="0" err="1" smtClean="0"/>
              <a:t>zijn</a:t>
            </a:r>
            <a:r>
              <a:rPr lang="en-US" baseline="0" dirty="0" smtClean="0"/>
              <a:t> om </a:t>
            </a:r>
            <a:r>
              <a:rPr lang="en-US" baseline="0" dirty="0" err="1" smtClean="0"/>
              <a:t>te</a:t>
            </a:r>
            <a:r>
              <a:rPr lang="en-US" baseline="0" dirty="0" smtClean="0"/>
              <a:t> </a:t>
            </a:r>
            <a:r>
              <a:rPr lang="en-US" baseline="0" dirty="0" err="1" smtClean="0"/>
              <a:t>kunnen</a:t>
            </a:r>
            <a:r>
              <a:rPr lang="en-US" baseline="0" dirty="0" smtClean="0"/>
              <a:t> </a:t>
            </a:r>
            <a:r>
              <a:rPr lang="en-US" baseline="0" dirty="0" err="1" smtClean="0"/>
              <a:t>connecteren</a:t>
            </a:r>
            <a:r>
              <a:rPr lang="en-US" baseline="0" dirty="0" smtClean="0"/>
              <a:t> met de </a:t>
            </a:r>
            <a:r>
              <a:rPr lang="en-US" baseline="0" dirty="0" err="1" smtClean="0"/>
              <a:t>iothub</a:t>
            </a:r>
            <a:r>
              <a:rPr lang="en-US" baseline="0" dirty="0" smtClean="0"/>
              <a:t>. Elk device </a:t>
            </a:r>
            <a:r>
              <a:rPr lang="en-US" baseline="0" dirty="0" err="1" smtClean="0"/>
              <a:t>moet</a:t>
            </a:r>
            <a:r>
              <a:rPr lang="en-US" baseline="0" dirty="0" smtClean="0"/>
              <a:t> </a:t>
            </a:r>
            <a:r>
              <a:rPr lang="en-US" baseline="0" dirty="0" err="1" smtClean="0"/>
              <a:t>geregistreerd</a:t>
            </a:r>
            <a:r>
              <a:rPr lang="en-US" baseline="0" dirty="0" smtClean="0"/>
              <a:t> </a:t>
            </a:r>
            <a:r>
              <a:rPr lang="en-US" baseline="0" dirty="0" err="1" smtClean="0"/>
              <a:t>worden</a:t>
            </a:r>
            <a:r>
              <a:rPr lang="en-US" baseline="0" dirty="0" smtClean="0"/>
              <a:t> in de </a:t>
            </a:r>
            <a:r>
              <a:rPr lang="en-US" baseline="0" dirty="0" err="1" smtClean="0"/>
              <a:t>iothub</a:t>
            </a:r>
            <a:r>
              <a:rPr lang="en-US" baseline="0" dirty="0" smtClean="0"/>
              <a:t>. </a:t>
            </a:r>
            <a:r>
              <a:rPr lang="en-US" baseline="0" dirty="0" err="1" smtClean="0"/>
              <a:t>Hierdoor</a:t>
            </a:r>
            <a:r>
              <a:rPr lang="en-US" baseline="0" dirty="0" smtClean="0"/>
              <a:t> </a:t>
            </a:r>
            <a:r>
              <a:rPr lang="en-US" baseline="0" dirty="0" err="1" smtClean="0"/>
              <a:t>krijgt</a:t>
            </a:r>
            <a:r>
              <a:rPr lang="en-US" baseline="0" dirty="0" smtClean="0"/>
              <a:t> het </a:t>
            </a:r>
            <a:r>
              <a:rPr lang="en-US" baseline="0" dirty="0" err="1" smtClean="0"/>
              <a:t>een</a:t>
            </a:r>
            <a:r>
              <a:rPr lang="en-US" baseline="0" dirty="0" smtClean="0"/>
              <a:t> </a:t>
            </a:r>
            <a:r>
              <a:rPr lang="en-US" baseline="0" dirty="0" err="1" smtClean="0"/>
              <a:t>naam</a:t>
            </a:r>
            <a:r>
              <a:rPr lang="en-US" baseline="0" dirty="0" smtClean="0"/>
              <a:t> en key </a:t>
            </a:r>
            <a:r>
              <a:rPr lang="en-US" baseline="0" dirty="0" err="1" smtClean="0"/>
              <a:t>dat</a:t>
            </a:r>
            <a:r>
              <a:rPr lang="en-US" baseline="0" dirty="0" smtClean="0"/>
              <a:t> </a:t>
            </a:r>
            <a:r>
              <a:rPr lang="en-US" baseline="0" dirty="0" err="1" smtClean="0"/>
              <a:t>nodig</a:t>
            </a:r>
            <a:r>
              <a:rPr lang="en-US" baseline="0" dirty="0" smtClean="0"/>
              <a:t> </a:t>
            </a:r>
            <a:r>
              <a:rPr lang="en-US" baseline="0" dirty="0" err="1" smtClean="0"/>
              <a:t>zal</a:t>
            </a:r>
            <a:r>
              <a:rPr lang="en-US" baseline="0" dirty="0" smtClean="0"/>
              <a:t> </a:t>
            </a:r>
            <a:r>
              <a:rPr lang="en-US" baseline="0" dirty="0" err="1" smtClean="0"/>
              <a:t>zijn</a:t>
            </a:r>
            <a:r>
              <a:rPr lang="en-US" baseline="0" dirty="0" smtClean="0"/>
              <a:t> om </a:t>
            </a:r>
            <a:r>
              <a:rPr lang="en-US" baseline="0" dirty="0" err="1" smtClean="0"/>
              <a:t>berichten</a:t>
            </a:r>
            <a:r>
              <a:rPr lang="en-US" baseline="0" dirty="0" smtClean="0"/>
              <a:t> </a:t>
            </a:r>
            <a:r>
              <a:rPr lang="en-US" baseline="0" dirty="0" err="1" smtClean="0"/>
              <a:t>te</a:t>
            </a:r>
            <a:r>
              <a:rPr lang="en-US" baseline="0" dirty="0" smtClean="0"/>
              <a:t> </a:t>
            </a:r>
            <a:r>
              <a:rPr lang="en-US" baseline="0" dirty="0" err="1" smtClean="0"/>
              <a:t>kunnen</a:t>
            </a:r>
            <a:r>
              <a:rPr lang="en-US" baseline="0" dirty="0" smtClean="0"/>
              <a:t> </a:t>
            </a:r>
            <a:r>
              <a:rPr lang="en-US" baseline="0" dirty="0" err="1" smtClean="0"/>
              <a:t>versturen</a:t>
            </a:r>
            <a:r>
              <a:rPr lang="en-US" baseline="0" dirty="0" smtClean="0"/>
              <a:t>.</a:t>
            </a:r>
          </a:p>
          <a:p>
            <a:endParaRPr lang="en-US" baseline="0" dirty="0" smtClean="0"/>
          </a:p>
          <a:p>
            <a:r>
              <a:rPr lang="en-US" baseline="0" dirty="0" smtClean="0"/>
              <a:t>De </a:t>
            </a:r>
            <a:r>
              <a:rPr lang="en-US" baseline="0" dirty="0" err="1" smtClean="0"/>
              <a:t>bovenste</a:t>
            </a:r>
            <a:r>
              <a:rPr lang="en-US" baseline="0" dirty="0" smtClean="0"/>
              <a:t> method </a:t>
            </a:r>
            <a:r>
              <a:rPr lang="en-US" baseline="0" dirty="0" err="1" smtClean="0"/>
              <a:t>toont</a:t>
            </a:r>
            <a:r>
              <a:rPr lang="en-US" baseline="0" dirty="0" smtClean="0"/>
              <a:t> hoe </a:t>
            </a:r>
            <a:r>
              <a:rPr lang="en-US" baseline="0" dirty="0" err="1" smtClean="0"/>
              <a:t>een</a:t>
            </a:r>
            <a:r>
              <a:rPr lang="en-US" baseline="0" dirty="0" smtClean="0"/>
              <a:t> </a:t>
            </a:r>
            <a:r>
              <a:rPr lang="en-US" baseline="0" dirty="0" err="1" smtClean="0"/>
              <a:t>bericht</a:t>
            </a:r>
            <a:r>
              <a:rPr lang="en-US" baseline="0" dirty="0" smtClean="0"/>
              <a:t> </a:t>
            </a:r>
            <a:r>
              <a:rPr lang="en-US" baseline="0" dirty="0" err="1" smtClean="0"/>
              <a:t>verstuurd</a:t>
            </a:r>
            <a:r>
              <a:rPr lang="en-US" baseline="0" dirty="0" smtClean="0"/>
              <a:t> </a:t>
            </a:r>
            <a:r>
              <a:rPr lang="en-US" baseline="0" dirty="0" err="1" smtClean="0"/>
              <a:t>wordt</a:t>
            </a:r>
            <a:r>
              <a:rPr lang="en-US" baseline="0" dirty="0" smtClean="0"/>
              <a:t>. We </a:t>
            </a:r>
            <a:r>
              <a:rPr lang="en-US" baseline="0" dirty="0" err="1" smtClean="0"/>
              <a:t>zullen</a:t>
            </a:r>
            <a:r>
              <a:rPr lang="en-US" baseline="0" dirty="0" smtClean="0"/>
              <a:t> </a:t>
            </a:r>
            <a:r>
              <a:rPr lang="en-US" baseline="0" dirty="0" err="1" smtClean="0"/>
              <a:t>eerst</a:t>
            </a:r>
            <a:r>
              <a:rPr lang="en-US" baseline="0" dirty="0" smtClean="0"/>
              <a:t> </a:t>
            </a:r>
            <a:r>
              <a:rPr lang="en-US" baseline="0" dirty="0" err="1" smtClean="0"/>
              <a:t>ons</a:t>
            </a:r>
            <a:r>
              <a:rPr lang="en-US" baseline="0" dirty="0" smtClean="0"/>
              <a:t> object </a:t>
            </a:r>
            <a:r>
              <a:rPr lang="en-US" baseline="0" dirty="0" err="1" smtClean="0"/>
              <a:t>omzetten</a:t>
            </a:r>
            <a:r>
              <a:rPr lang="en-US" baseline="0" dirty="0" smtClean="0"/>
              <a:t> in </a:t>
            </a:r>
            <a:r>
              <a:rPr lang="en-US" baseline="0" dirty="0" err="1" smtClean="0"/>
              <a:t>json</a:t>
            </a:r>
            <a:r>
              <a:rPr lang="en-US" baseline="0" dirty="0" smtClean="0"/>
              <a:t> en </a:t>
            </a:r>
            <a:r>
              <a:rPr lang="en-US" baseline="0" dirty="0" err="1" smtClean="0"/>
              <a:t>dan</a:t>
            </a:r>
            <a:r>
              <a:rPr lang="en-US" baseline="0" dirty="0" smtClean="0"/>
              <a:t> pas </a:t>
            </a:r>
            <a:r>
              <a:rPr lang="en-US" baseline="0" dirty="0" err="1" smtClean="0"/>
              <a:t>verzenden</a:t>
            </a:r>
            <a:r>
              <a:rPr lang="en-US" baseline="0" dirty="0" smtClean="0"/>
              <a:t>.</a:t>
            </a:r>
          </a:p>
          <a:p>
            <a:r>
              <a:rPr lang="en-US" baseline="0" dirty="0" smtClean="0"/>
              <a:t>De smartphone </a:t>
            </a:r>
            <a:r>
              <a:rPr lang="en-US" baseline="0" dirty="0" err="1" smtClean="0"/>
              <a:t>luistert</a:t>
            </a:r>
            <a:r>
              <a:rPr lang="en-US" baseline="0" dirty="0" smtClean="0"/>
              <a:t> </a:t>
            </a:r>
            <a:r>
              <a:rPr lang="en-US" baseline="0" dirty="0" err="1" smtClean="0"/>
              <a:t>ook</a:t>
            </a:r>
            <a:r>
              <a:rPr lang="en-US" baseline="0" dirty="0" smtClean="0"/>
              <a:t> hele </a:t>
            </a:r>
            <a:r>
              <a:rPr lang="en-US" baseline="0" dirty="0" err="1" smtClean="0"/>
              <a:t>tijd</a:t>
            </a:r>
            <a:r>
              <a:rPr lang="en-US" baseline="0" dirty="0" smtClean="0"/>
              <a:t> </a:t>
            </a:r>
            <a:r>
              <a:rPr lang="en-US" baseline="0" dirty="0" err="1" smtClean="0"/>
              <a:t>dmv</a:t>
            </a:r>
            <a:r>
              <a:rPr lang="en-US" baseline="0" dirty="0" smtClean="0"/>
              <a:t> </a:t>
            </a:r>
            <a:r>
              <a:rPr lang="en-US" baseline="0" dirty="0" err="1" smtClean="0"/>
              <a:t>een</a:t>
            </a:r>
            <a:r>
              <a:rPr lang="en-US" baseline="0" dirty="0" smtClean="0"/>
              <a:t> while </a:t>
            </a:r>
            <a:r>
              <a:rPr lang="en-US" baseline="0" dirty="0" err="1" smtClean="0"/>
              <a:t>lus</a:t>
            </a:r>
            <a:r>
              <a:rPr lang="en-US" baseline="0" dirty="0" smtClean="0"/>
              <a:t> </a:t>
            </a:r>
            <a:r>
              <a:rPr lang="en-US" baseline="0" dirty="0" err="1" smtClean="0"/>
              <a:t>naar</a:t>
            </a:r>
            <a:r>
              <a:rPr lang="en-US" baseline="0" dirty="0" smtClean="0"/>
              <a:t> </a:t>
            </a:r>
            <a:r>
              <a:rPr lang="en-US" baseline="0" dirty="0" err="1" smtClean="0"/>
              <a:t>eventuele</a:t>
            </a:r>
            <a:r>
              <a:rPr lang="en-US" baseline="0" dirty="0" smtClean="0"/>
              <a:t> </a:t>
            </a:r>
            <a:r>
              <a:rPr lang="en-US" baseline="0" dirty="0" err="1" smtClean="0"/>
              <a:t>berichten</a:t>
            </a:r>
            <a:r>
              <a:rPr lang="en-US" baseline="0" dirty="0" smtClean="0"/>
              <a:t> (</a:t>
            </a:r>
            <a:r>
              <a:rPr lang="en-US" baseline="0" dirty="0" err="1" smtClean="0"/>
              <a:t>dat</a:t>
            </a:r>
            <a:r>
              <a:rPr lang="en-US" baseline="0" dirty="0" smtClean="0"/>
              <a:t> </a:t>
            </a:r>
            <a:r>
              <a:rPr lang="en-US" baseline="0" dirty="0" err="1" smtClean="0"/>
              <a:t>kunnen</a:t>
            </a:r>
            <a:r>
              <a:rPr lang="en-US" baseline="0" dirty="0" smtClean="0"/>
              <a:t> </a:t>
            </a:r>
            <a:r>
              <a:rPr lang="en-US" baseline="0" dirty="0" err="1" smtClean="0"/>
              <a:t>meldingen</a:t>
            </a:r>
            <a:r>
              <a:rPr lang="en-US" baseline="0" dirty="0" smtClean="0"/>
              <a:t> </a:t>
            </a:r>
            <a:r>
              <a:rPr lang="en-US" baseline="0" dirty="0" err="1" smtClean="0"/>
              <a:t>zijn</a:t>
            </a:r>
            <a:r>
              <a:rPr lang="en-US" baseline="0" dirty="0" smtClean="0"/>
              <a:t>) van de </a:t>
            </a:r>
            <a:r>
              <a:rPr lang="en-US" baseline="0" dirty="0" err="1" smtClean="0"/>
              <a:t>centrale</a:t>
            </a:r>
            <a:r>
              <a:rPr lang="en-US" baseline="0" dirty="0" smtClean="0"/>
              <a:t> </a:t>
            </a:r>
            <a:r>
              <a:rPr lang="en-US" baseline="0" dirty="0" err="1" smtClean="0"/>
              <a:t>naar</a:t>
            </a:r>
            <a:r>
              <a:rPr lang="en-US" baseline="0" dirty="0" smtClean="0"/>
              <a:t> het device.</a:t>
            </a:r>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21</a:t>
            </a:fld>
            <a:endParaRPr lang="en-US"/>
          </a:p>
        </p:txBody>
      </p:sp>
    </p:spTree>
    <p:extLst>
      <p:ext uri="{BB962C8B-B14F-4D97-AF65-F5344CB8AC3E}">
        <p14:creationId xmlns:p14="http://schemas.microsoft.com/office/powerpoint/2010/main" val="426323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De</a:t>
            </a:r>
            <a:r>
              <a:rPr lang="en-US" baseline="0" dirty="0" smtClean="0"/>
              <a:t> </a:t>
            </a:r>
            <a:r>
              <a:rPr lang="en-US" baseline="0" dirty="0" err="1" smtClean="0"/>
              <a:t>centrale</a:t>
            </a:r>
            <a:r>
              <a:rPr lang="en-US" baseline="0" dirty="0" smtClean="0"/>
              <a:t> </a:t>
            </a:r>
            <a:r>
              <a:rPr lang="en-US" baseline="0" dirty="0" err="1" smtClean="0"/>
              <a:t>heeft</a:t>
            </a:r>
            <a:r>
              <a:rPr lang="en-US" baseline="0" dirty="0" smtClean="0"/>
              <a:t> de </a:t>
            </a:r>
            <a:r>
              <a:rPr lang="en-US" baseline="0" dirty="0" err="1" smtClean="0"/>
              <a:t>connectionstring</a:t>
            </a:r>
            <a:r>
              <a:rPr lang="en-US" baseline="0" dirty="0" smtClean="0"/>
              <a:t> van de </a:t>
            </a:r>
            <a:r>
              <a:rPr lang="en-US" baseline="0" dirty="0" err="1" smtClean="0"/>
              <a:t>iot</a:t>
            </a:r>
            <a:r>
              <a:rPr lang="en-US" baseline="0" dirty="0" smtClean="0"/>
              <a:t> hub </a:t>
            </a:r>
            <a:r>
              <a:rPr lang="en-US" baseline="0" dirty="0" err="1" smtClean="0"/>
              <a:t>nodig</a:t>
            </a:r>
            <a:r>
              <a:rPr lang="en-US" baseline="0" dirty="0" smtClean="0"/>
              <a:t> om </a:t>
            </a:r>
            <a:r>
              <a:rPr lang="en-US" baseline="0" dirty="0" err="1" smtClean="0"/>
              <a:t>berichten</a:t>
            </a:r>
            <a:r>
              <a:rPr lang="en-US" baseline="0" dirty="0" smtClean="0"/>
              <a:t> </a:t>
            </a:r>
            <a:r>
              <a:rPr lang="en-US" baseline="0" dirty="0" err="1" smtClean="0"/>
              <a:t>te</a:t>
            </a:r>
            <a:r>
              <a:rPr lang="en-US" baseline="0" dirty="0" smtClean="0"/>
              <a:t> </a:t>
            </a:r>
            <a:r>
              <a:rPr lang="en-US" baseline="0" dirty="0" err="1" smtClean="0"/>
              <a:t>kunnen</a:t>
            </a:r>
            <a:r>
              <a:rPr lang="en-US" baseline="0" dirty="0" smtClean="0"/>
              <a:t> </a:t>
            </a:r>
            <a:r>
              <a:rPr lang="en-US" baseline="0" dirty="0" err="1" smtClean="0"/>
              <a:t>versturen</a:t>
            </a:r>
            <a:r>
              <a:rPr lang="en-US" baseline="0" dirty="0" smtClean="0"/>
              <a:t> en </a:t>
            </a:r>
            <a:r>
              <a:rPr lang="en-US" baseline="0" dirty="0" err="1" smtClean="0"/>
              <a:t>ontvangen</a:t>
            </a:r>
            <a:r>
              <a:rPr lang="en-US" baseline="0" dirty="0" smtClean="0"/>
              <a:t>. </a:t>
            </a:r>
            <a:r>
              <a:rPr lang="en-US" baseline="0" dirty="0" err="1" smtClean="0"/>
              <a:t>Daarna</a:t>
            </a:r>
            <a:r>
              <a:rPr lang="en-US" baseline="0" dirty="0" smtClean="0"/>
              <a:t> </a:t>
            </a:r>
            <a:r>
              <a:rPr lang="en-US" baseline="0" dirty="0" err="1" smtClean="0"/>
              <a:t>wordt</a:t>
            </a:r>
            <a:r>
              <a:rPr lang="en-US" baseline="0" dirty="0" smtClean="0"/>
              <a:t> </a:t>
            </a:r>
            <a:r>
              <a:rPr lang="en-US" baseline="0" dirty="0" err="1" smtClean="0"/>
              <a:t>een</a:t>
            </a:r>
            <a:r>
              <a:rPr lang="en-US" baseline="0" dirty="0" smtClean="0"/>
              <a:t> while </a:t>
            </a:r>
            <a:r>
              <a:rPr lang="en-US" baseline="0" dirty="0" err="1" smtClean="0"/>
              <a:t>lus</a:t>
            </a:r>
            <a:r>
              <a:rPr lang="en-US" baseline="0" dirty="0" smtClean="0"/>
              <a:t> </a:t>
            </a:r>
            <a:r>
              <a:rPr lang="en-US" baseline="0" dirty="0" err="1" smtClean="0"/>
              <a:t>gestart</a:t>
            </a:r>
            <a:r>
              <a:rPr lang="en-US" baseline="0" dirty="0" smtClean="0"/>
              <a:t> die </a:t>
            </a:r>
            <a:r>
              <a:rPr lang="en-US" baseline="0" dirty="0" err="1" smtClean="0"/>
              <a:t>voortdurend</a:t>
            </a:r>
            <a:r>
              <a:rPr lang="en-US" baseline="0" dirty="0" smtClean="0"/>
              <a:t> </a:t>
            </a:r>
            <a:r>
              <a:rPr lang="en-US" baseline="0" dirty="0" err="1" smtClean="0"/>
              <a:t>nieuwe</a:t>
            </a:r>
            <a:r>
              <a:rPr lang="en-US" baseline="0" dirty="0" smtClean="0"/>
              <a:t> </a:t>
            </a:r>
            <a:r>
              <a:rPr lang="en-US" baseline="0" dirty="0" err="1" smtClean="0"/>
              <a:t>berichten</a:t>
            </a:r>
            <a:r>
              <a:rPr lang="en-US" baseline="0" dirty="0" smtClean="0"/>
              <a:t> </a:t>
            </a:r>
            <a:r>
              <a:rPr lang="en-US" baseline="0" dirty="0" err="1" smtClean="0"/>
              <a:t>zal</a:t>
            </a:r>
            <a:r>
              <a:rPr lang="en-US" baseline="0" dirty="0" smtClean="0"/>
              <a:t> </a:t>
            </a:r>
            <a:r>
              <a:rPr lang="en-US" baseline="0" dirty="0" err="1" smtClean="0"/>
              <a:t>ophalen</a:t>
            </a:r>
            <a:r>
              <a:rPr lang="en-US" baseline="0" dirty="0" smtClean="0"/>
              <a:t> en </a:t>
            </a:r>
            <a:r>
              <a:rPr lang="en-US" baseline="0" dirty="0" err="1" smtClean="0"/>
              <a:t>verwerken</a:t>
            </a:r>
            <a:r>
              <a:rPr lang="en-US" baseline="0" dirty="0" smtClean="0"/>
              <a:t>.</a:t>
            </a:r>
            <a:endParaRPr lang="nl-BE" dirty="0"/>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22</a:t>
            </a:fld>
            <a:endParaRPr lang="en-US"/>
          </a:p>
        </p:txBody>
      </p:sp>
    </p:spTree>
    <p:extLst>
      <p:ext uri="{BB962C8B-B14F-4D97-AF65-F5344CB8AC3E}">
        <p14:creationId xmlns:p14="http://schemas.microsoft.com/office/powerpoint/2010/main" val="57281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We</a:t>
            </a:r>
            <a:r>
              <a:rPr lang="nl-BE" baseline="0" dirty="0" smtClean="0"/>
              <a:t> hebben dus niet met processing gewerkt, om diverse redenen. Het is wel mogelijk, om via processing de Hue aan te spreken, maar om alles van communicatie zoals in de infrastructuur getoond via processing te doen, ontbraken er zaken. Er was nog geen library voor de IoT hub, en ook apps maken via processing en daarmee communiceren naar een UWP app leek ons niet mogelijk, en al zeker niet gedocumenteerd. Om deze redenen, hebben we dus alles via UWP gedaan, waar er wel documentatie en libraries voor waren.</a:t>
            </a:r>
            <a:endParaRPr lang="nl-BE" dirty="0"/>
          </a:p>
        </p:txBody>
      </p:sp>
      <p:sp>
        <p:nvSpPr>
          <p:cNvPr id="4" name="Slide Number Placeholder 3"/>
          <p:cNvSpPr>
            <a:spLocks noGrp="1"/>
          </p:cNvSpPr>
          <p:nvPr>
            <p:ph type="sldNum" sz="quarter" idx="10"/>
          </p:nvPr>
        </p:nvSpPr>
        <p:spPr/>
        <p:txBody>
          <a:bodyPr/>
          <a:lstStyle/>
          <a:p>
            <a:fld id="{D5F2A6B2-2191-1547-B671-820F01F78E1B}" type="slidenum">
              <a:rPr lang="en-US" smtClean="0"/>
              <a:t>24</a:t>
            </a:fld>
            <a:endParaRPr lang="en-US"/>
          </a:p>
        </p:txBody>
      </p:sp>
    </p:spTree>
    <p:extLst>
      <p:ext uri="{BB962C8B-B14F-4D97-AF65-F5344CB8AC3E}">
        <p14:creationId xmlns:p14="http://schemas.microsoft.com/office/powerpoint/2010/main" val="120034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.Het spel is gebaseerd op het Capture the point</a:t>
            </a:r>
            <a:r>
              <a:rPr lang="nl-BE" baseline="0" dirty="0" smtClean="0"/>
              <a:t> principe, dit betekend dat je </a:t>
            </a:r>
            <a:r>
              <a:rPr lang="nl-BE" dirty="0" smtClean="0"/>
              <a:t> 3 checkpoints hebt.</a:t>
            </a:r>
            <a:r>
              <a:rPr lang="nl-BE" baseline="0" dirty="0" smtClean="0"/>
              <a:t> je krijgt punten per checkpoint die van jouw team is. Een checkpoint bestaat uit een philips Hue in combinatie met een Beacon. Om het spel te spelen, heb je 2 teams nodig van 5 personen. Je kan het echter ook met minder mensen spelen, zoals wij in ons demo zullen voortonen.</a:t>
            </a:r>
            <a:endParaRPr lang="nl-BE" dirty="0"/>
          </a:p>
        </p:txBody>
      </p:sp>
      <p:sp>
        <p:nvSpPr>
          <p:cNvPr id="4" name="Slide Number Placeholder 3"/>
          <p:cNvSpPr>
            <a:spLocks noGrp="1"/>
          </p:cNvSpPr>
          <p:nvPr>
            <p:ph type="sldNum" sz="quarter" idx="10"/>
          </p:nvPr>
        </p:nvSpPr>
        <p:spPr/>
        <p:txBody>
          <a:bodyPr/>
          <a:lstStyle/>
          <a:p>
            <a:fld id="{D5F2A6B2-2191-1547-B671-820F01F78E1B}" type="slidenum">
              <a:rPr lang="en-US" smtClean="0"/>
              <a:t>4</a:t>
            </a:fld>
            <a:endParaRPr lang="en-US"/>
          </a:p>
        </p:txBody>
      </p:sp>
    </p:spTree>
    <p:extLst>
      <p:ext uri="{BB962C8B-B14F-4D97-AF65-F5344CB8AC3E}">
        <p14:creationId xmlns:p14="http://schemas.microsoft.com/office/powerpoint/2010/main" val="381321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Het doel van het spel</a:t>
            </a:r>
            <a:r>
              <a:rPr lang="nl-BE" baseline="0" dirty="0" smtClean="0"/>
              <a:t> is simpel: Je team moet sneller dan het andere team proberen om 500 puntente verzamelen. Dit kan je doen door checkpoints te veroveren, en te behouden.</a:t>
            </a:r>
            <a:endParaRPr lang="nl-BE" dirty="0"/>
          </a:p>
        </p:txBody>
      </p:sp>
      <p:sp>
        <p:nvSpPr>
          <p:cNvPr id="4" name="Slide Number Placeholder 3"/>
          <p:cNvSpPr>
            <a:spLocks noGrp="1"/>
          </p:cNvSpPr>
          <p:nvPr>
            <p:ph type="sldNum" sz="quarter" idx="10"/>
          </p:nvPr>
        </p:nvSpPr>
        <p:spPr/>
        <p:txBody>
          <a:bodyPr/>
          <a:lstStyle/>
          <a:p>
            <a:fld id="{D5F2A6B2-2191-1547-B671-820F01F78E1B}" type="slidenum">
              <a:rPr lang="en-US" smtClean="0"/>
              <a:t>5</a:t>
            </a:fld>
            <a:endParaRPr lang="en-US"/>
          </a:p>
        </p:txBody>
      </p:sp>
    </p:spTree>
    <p:extLst>
      <p:ext uri="{BB962C8B-B14F-4D97-AF65-F5344CB8AC3E}">
        <p14:creationId xmlns:p14="http://schemas.microsoft.com/office/powerpoint/2010/main" val="178261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Om checkpoints te veroveren, moet je in de meerderheid zijn aan een checkpoint.</a:t>
            </a:r>
            <a:r>
              <a:rPr lang="nl-BE" baseline="0" dirty="0" smtClean="0"/>
              <a:t> Een checkpoint heeft 3 standen: neutraal, van jouw team of van het andere team. Als een checkpoint van het andere team is, moet je het eerst neuraliseren vooraleer je het kan veroveren. Het neutraliseren gaat dubbel zo snel als het veroveren. Voor een neutraal checkpoint krijgt niemand punten. Voor een veroverd checkpoint krijgt het bezittende team 1 punt / 2 seconden. Als een checkpoint van jou is, en er staat niemand op, dan blijft die checkpoint behouden. Voor de duidelijkheid zal ik een voorbeeldsituatie tonen.</a:t>
            </a:r>
            <a:endParaRPr lang="nl-BE" dirty="0"/>
          </a:p>
        </p:txBody>
      </p:sp>
      <p:sp>
        <p:nvSpPr>
          <p:cNvPr id="4" name="Slide Number Placeholder 3"/>
          <p:cNvSpPr>
            <a:spLocks noGrp="1"/>
          </p:cNvSpPr>
          <p:nvPr>
            <p:ph type="sldNum" sz="quarter" idx="10"/>
          </p:nvPr>
        </p:nvSpPr>
        <p:spPr/>
        <p:txBody>
          <a:bodyPr/>
          <a:lstStyle/>
          <a:p>
            <a:fld id="{D5F2A6B2-2191-1547-B671-820F01F78E1B}" type="slidenum">
              <a:rPr lang="en-US" smtClean="0"/>
              <a:t>6</a:t>
            </a:fld>
            <a:endParaRPr lang="en-US"/>
          </a:p>
        </p:txBody>
      </p:sp>
    </p:spTree>
    <p:extLst>
      <p:ext uri="{BB962C8B-B14F-4D97-AF65-F5344CB8AC3E}">
        <p14:creationId xmlns:p14="http://schemas.microsoft.com/office/powerpoint/2010/main" val="13048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bovenstaande situatie heeft rood twee checkpoints en blauw één checkpoint. Dit betekend dat rood twee punten per seconde krijgt, en blauw maar één punt.</a:t>
            </a:r>
          </a:p>
          <a:p>
            <a:r>
              <a:rPr lang="nl-BE" dirty="0"/>
              <a:t>Op checkpoint A zijn er drie mensen van het rode team aanwezig, en één iemand van het blauwe team. Dit betekend dat deze checkpoint behouden blijft door het rode team.</a:t>
            </a:r>
          </a:p>
          <a:p>
            <a:r>
              <a:rPr lang="nl-BE" dirty="0"/>
              <a:t>Je ziet echter ook dat er op  checkpoint B twee mensen van het blauwe team zitten, terwijl er maar één lid zit van het rode team. Dit betekend dat het punt na één seconde niet meer van rood zal zijn, maar neutraal zal worden (wit licht). Over verloop van tijd (aanpasbaar naar hoe je het wilt, momenteel ongeveer 5 seconden) zal checkpoint B niet meer neutraal zijn, maar van blauw zijn.</a:t>
            </a:r>
          </a:p>
          <a:p>
            <a:r>
              <a:rPr lang="nl-BE" dirty="0"/>
              <a:t>Op checkpoint C, staan er evenveel leden van beide teams, wat resulteerd in een behouden stand van een checkpoint. Hetzelfde zou gebeuren als er van beide teams niemand aanwezig is.</a:t>
            </a:r>
          </a:p>
          <a:p>
            <a:r>
              <a:rPr lang="nl-BE" dirty="0"/>
              <a:t>Speler 1 van het blauwe team, zit tussen de drie checkpoints in, en telt dus nergens mee.</a:t>
            </a:r>
          </a:p>
          <a:p>
            <a:r>
              <a:rPr lang="nl-BE" dirty="0"/>
              <a:t>Ondanks speler 1, is dit een goede situatie voor het blauwe team, aangezien ze binnekort twee punten zullen hebben, als het rode team geen actie onderneemt.</a:t>
            </a:r>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7</a:t>
            </a:fld>
            <a:endParaRPr lang="en-US"/>
          </a:p>
        </p:txBody>
      </p:sp>
    </p:spTree>
    <p:extLst>
      <p:ext uri="{BB962C8B-B14F-4D97-AF65-F5344CB8AC3E}">
        <p14:creationId xmlns:p14="http://schemas.microsoft.com/office/powerpoint/2010/main" val="368735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Ik</a:t>
            </a:r>
            <a:r>
              <a:rPr lang="nl-BE" baseline="0" dirty="0" smtClean="0"/>
              <a:t> zal nu wat dieper ingaan op de code, zoals je hier ziet zijn dit ons globale variabelen. Deze hebben allemaal met de logica van het spel te maken. De cp1 staat voor de stand van checkpoint 1. 50 is neutraal, 0 is rood, en 100 is blauw. Dan hebben we nog voor elke checkpoint een variabele voor team 1 en voor team 2. Dit is een lijst van spelers die aanwezig is aan bij die checkpoint. INEUTRAAL en ICAPTURED wordt gebruikt om de stand van de checkpoint te bepalen. De score is vanzelfsprekend.</a:t>
            </a:r>
            <a:endParaRPr lang="nl-BE" dirty="0"/>
          </a:p>
        </p:txBody>
      </p:sp>
      <p:sp>
        <p:nvSpPr>
          <p:cNvPr id="4" name="Slide Number Placeholder 3"/>
          <p:cNvSpPr>
            <a:spLocks noGrp="1"/>
          </p:cNvSpPr>
          <p:nvPr>
            <p:ph type="sldNum" sz="quarter" idx="10"/>
          </p:nvPr>
        </p:nvSpPr>
        <p:spPr/>
        <p:txBody>
          <a:bodyPr/>
          <a:lstStyle/>
          <a:p>
            <a:fld id="{D5F2A6B2-2191-1547-B671-820F01F78E1B}" type="slidenum">
              <a:rPr lang="en-US" smtClean="0"/>
              <a:t>8</a:t>
            </a:fld>
            <a:endParaRPr lang="en-US"/>
          </a:p>
        </p:txBody>
      </p:sp>
    </p:spTree>
    <p:extLst>
      <p:ext uri="{BB962C8B-B14F-4D97-AF65-F5344CB8AC3E}">
        <p14:creationId xmlns:p14="http://schemas.microsoft.com/office/powerpoint/2010/main" val="139483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Zoals je hier kan zien, wordt calculatepoints</a:t>
            </a:r>
            <a:r>
              <a:rPr lang="nl-BE" baseline="0" dirty="0" smtClean="0"/>
              <a:t> uitgevoerd in onze timer, om de 2 seconden. Daarin wordt er voor elke checkpoint overlopen, van wie die is, en of er punten moeten toegekend worden. Om dit te berekenen, kijken we naar de lijsten van spelers aan checkpoints. Voor checkpoint 1 vergelijken we het aantal mensen in team 1, met het aantal mensen in team 2 aan de checkpoint. Als er meer van team 1 zijn, wordt de checkpointstand aangepast. Als de score 0 of 100 is, krijgt team 1 of team 2 score bij.</a:t>
            </a:r>
            <a:endParaRPr lang="nl-BE" dirty="0"/>
          </a:p>
        </p:txBody>
      </p:sp>
      <p:sp>
        <p:nvSpPr>
          <p:cNvPr id="4" name="Slide Number Placeholder 3"/>
          <p:cNvSpPr>
            <a:spLocks noGrp="1"/>
          </p:cNvSpPr>
          <p:nvPr>
            <p:ph type="sldNum" sz="quarter" idx="10"/>
          </p:nvPr>
        </p:nvSpPr>
        <p:spPr/>
        <p:txBody>
          <a:bodyPr/>
          <a:lstStyle/>
          <a:p>
            <a:fld id="{D5F2A6B2-2191-1547-B671-820F01F78E1B}" type="slidenum">
              <a:rPr lang="en-US" smtClean="0"/>
              <a:t>9</a:t>
            </a:fld>
            <a:endParaRPr lang="en-US"/>
          </a:p>
        </p:txBody>
      </p:sp>
    </p:spTree>
    <p:extLst>
      <p:ext uri="{BB962C8B-B14F-4D97-AF65-F5344CB8AC3E}">
        <p14:creationId xmlns:p14="http://schemas.microsoft.com/office/powerpoint/2010/main" val="206754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baseline="0" dirty="0" err="1" smtClean="0"/>
              <a:t>Een</a:t>
            </a:r>
            <a:r>
              <a:rPr lang="en-US" baseline="0" dirty="0" smtClean="0"/>
              <a:t> beacon is </a:t>
            </a:r>
            <a:r>
              <a:rPr lang="en-US" baseline="0" dirty="0" err="1" smtClean="0"/>
              <a:t>een</a:t>
            </a:r>
            <a:r>
              <a:rPr lang="en-US" baseline="0" dirty="0" smtClean="0"/>
              <a:t> </a:t>
            </a:r>
            <a:r>
              <a:rPr lang="en-US" baseline="0" dirty="0" err="1" smtClean="0"/>
              <a:t>klein</a:t>
            </a:r>
            <a:r>
              <a:rPr lang="en-US" baseline="0" dirty="0" smtClean="0"/>
              <a:t> </a:t>
            </a:r>
            <a:r>
              <a:rPr lang="en-US" baseline="0" dirty="0" err="1" smtClean="0"/>
              <a:t>apparaatje</a:t>
            </a:r>
            <a:r>
              <a:rPr lang="en-US" baseline="0" dirty="0" smtClean="0"/>
              <a:t> </a:t>
            </a:r>
            <a:r>
              <a:rPr lang="en-US" baseline="0" dirty="0" err="1" smtClean="0"/>
              <a:t>dat</a:t>
            </a:r>
            <a:r>
              <a:rPr lang="en-US" baseline="0" dirty="0" smtClean="0"/>
              <a:t> </a:t>
            </a:r>
            <a:r>
              <a:rPr lang="en-US" baseline="0" dirty="0" err="1" smtClean="0"/>
              <a:t>bestaat</a:t>
            </a:r>
            <a:r>
              <a:rPr lang="en-US" baseline="0" dirty="0" smtClean="0"/>
              <a:t> </a:t>
            </a:r>
            <a:r>
              <a:rPr lang="en-US" baseline="0" dirty="0" err="1" smtClean="0"/>
              <a:t>uit</a:t>
            </a:r>
            <a:r>
              <a:rPr lang="en-US" baseline="0" dirty="0" smtClean="0"/>
              <a:t>:</a:t>
            </a:r>
          </a:p>
          <a:p>
            <a:pPr marL="171450" indent="-171450">
              <a:buFont typeface="Arial" panose="020B0604020202020204" pitchFamily="34" charset="0"/>
              <a:buChar char="•"/>
            </a:pPr>
            <a:r>
              <a:rPr lang="en-US" baseline="0" dirty="0" smtClean="0"/>
              <a:t>ARM Processor</a:t>
            </a:r>
          </a:p>
          <a:p>
            <a:pPr marL="171450" indent="-171450">
              <a:buFont typeface="Arial" panose="020B0604020202020204" pitchFamily="34" charset="0"/>
              <a:buChar char="•"/>
            </a:pPr>
            <a:r>
              <a:rPr lang="en-US" baseline="0" dirty="0" smtClean="0"/>
              <a:t>Memory</a:t>
            </a:r>
          </a:p>
          <a:p>
            <a:pPr marL="171450" indent="-171450">
              <a:buFont typeface="Arial" panose="020B0604020202020204" pitchFamily="34" charset="0"/>
              <a:buChar char="•"/>
            </a:pPr>
            <a:r>
              <a:rPr lang="en-US" baseline="0" dirty="0" smtClean="0"/>
              <a:t>Bluetooth smart module</a:t>
            </a:r>
          </a:p>
          <a:p>
            <a:pPr marL="171450" indent="-171450">
              <a:buFont typeface="Arial" panose="020B0604020202020204" pitchFamily="34" charset="0"/>
              <a:buChar char="•"/>
            </a:pPr>
            <a:r>
              <a:rPr lang="en-US" baseline="0" dirty="0" err="1" smtClean="0"/>
              <a:t>Sensoren</a:t>
            </a:r>
            <a:endParaRPr lang="en-US" baseline="0" dirty="0" smtClean="0"/>
          </a:p>
          <a:p>
            <a:pPr marL="628650" lvl="1" indent="-171450">
              <a:buFont typeface="Arial" panose="020B0604020202020204" pitchFamily="34" charset="0"/>
              <a:buChar char="•"/>
            </a:pPr>
            <a:r>
              <a:rPr lang="en-US" baseline="0" dirty="0" err="1" smtClean="0"/>
              <a:t>Temperatuur</a:t>
            </a:r>
            <a:endParaRPr lang="en-US" baseline="0" dirty="0" smtClean="0"/>
          </a:p>
          <a:p>
            <a:pPr marL="628650" lvl="1" indent="-171450">
              <a:buFont typeface="Arial" panose="020B0604020202020204" pitchFamily="34" charset="0"/>
              <a:buChar char="•"/>
            </a:pPr>
            <a:r>
              <a:rPr lang="en-US" baseline="0" dirty="0" err="1" smtClean="0"/>
              <a:t>Bewegingssensor</a:t>
            </a:r>
            <a:endParaRPr lang="en-US" baseline="0" dirty="0" smtClean="0"/>
          </a:p>
          <a:p>
            <a:pPr marL="628650" lvl="1" indent="-171450">
              <a:buFont typeface="Arial" panose="020B0604020202020204" pitchFamily="34" charset="0"/>
              <a:buChar char="•"/>
            </a:pPr>
            <a:endParaRPr lang="en-US" baseline="0" dirty="0" smtClean="0"/>
          </a:p>
          <a:p>
            <a:pPr marL="457200" lvl="1" indent="0">
              <a:buFont typeface="Arial" panose="020B0604020202020204" pitchFamily="34" charset="0"/>
              <a:buNone/>
            </a:pPr>
            <a:r>
              <a:rPr lang="en-US" baseline="0" dirty="0" smtClean="0"/>
              <a:t>De beacon </a:t>
            </a:r>
            <a:r>
              <a:rPr lang="en-US" baseline="0" dirty="0" err="1" smtClean="0"/>
              <a:t>zendt</a:t>
            </a:r>
            <a:r>
              <a:rPr lang="en-US" baseline="0" dirty="0" smtClean="0"/>
              <a:t> </a:t>
            </a:r>
            <a:r>
              <a:rPr lang="en-US" baseline="0" dirty="0" err="1" smtClean="0"/>
              <a:t>voortdurend</a:t>
            </a:r>
            <a:r>
              <a:rPr lang="en-US" baseline="0" dirty="0" smtClean="0"/>
              <a:t> Bluetooth </a:t>
            </a:r>
            <a:r>
              <a:rPr lang="en-US" baseline="0" dirty="0" err="1" smtClean="0"/>
              <a:t>signalen</a:t>
            </a:r>
            <a:r>
              <a:rPr lang="en-US" baseline="0" dirty="0" smtClean="0"/>
              <a:t> </a:t>
            </a:r>
            <a:r>
              <a:rPr lang="en-US" baseline="0" dirty="0" err="1" smtClean="0"/>
              <a:t>uit</a:t>
            </a:r>
            <a:r>
              <a:rPr lang="en-US" baseline="0" dirty="0" smtClean="0"/>
              <a:t> die </a:t>
            </a:r>
            <a:r>
              <a:rPr lang="en-US" baseline="0" dirty="0" err="1" smtClean="0"/>
              <a:t>opgevangen</a:t>
            </a:r>
            <a:r>
              <a:rPr lang="en-US" baseline="0" dirty="0" smtClean="0"/>
              <a:t> </a:t>
            </a:r>
            <a:r>
              <a:rPr lang="en-US" baseline="0" dirty="0" err="1" smtClean="0"/>
              <a:t>kunnen</a:t>
            </a:r>
            <a:r>
              <a:rPr lang="en-US" baseline="0" dirty="0" smtClean="0"/>
              <a:t> </a:t>
            </a:r>
            <a:r>
              <a:rPr lang="en-US" baseline="0" dirty="0" err="1" smtClean="0"/>
              <a:t>worden</a:t>
            </a:r>
            <a:r>
              <a:rPr lang="en-US" baseline="0" dirty="0" smtClean="0"/>
              <a:t> door </a:t>
            </a:r>
            <a:r>
              <a:rPr lang="en-US" baseline="0" dirty="0" err="1" smtClean="0"/>
              <a:t>oa</a:t>
            </a:r>
            <a:r>
              <a:rPr lang="en-US" baseline="0" dirty="0" smtClean="0"/>
              <a:t> smartphones.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Die </a:t>
            </a:r>
            <a:r>
              <a:rPr lang="en-US" baseline="0" dirty="0" err="1" smtClean="0"/>
              <a:t>signalen</a:t>
            </a:r>
            <a:r>
              <a:rPr lang="en-US" baseline="0" dirty="0" smtClean="0"/>
              <a:t> </a:t>
            </a:r>
            <a:r>
              <a:rPr lang="en-US" baseline="0" dirty="0" err="1" smtClean="0"/>
              <a:t>bestaan</a:t>
            </a:r>
            <a:r>
              <a:rPr lang="en-US" baseline="0" dirty="0" smtClean="0"/>
              <a:t> </a:t>
            </a:r>
            <a:r>
              <a:rPr lang="en-US" baseline="0" dirty="0" err="1" smtClean="0"/>
              <a:t>uit</a:t>
            </a:r>
            <a:r>
              <a:rPr lang="en-US" baseline="0" dirty="0" smtClean="0"/>
              <a:t> </a:t>
            </a:r>
            <a:r>
              <a:rPr lang="en-US" baseline="0" dirty="0" err="1" smtClean="0"/>
              <a:t>enkele</a:t>
            </a:r>
            <a:r>
              <a:rPr lang="en-US" baseline="0" dirty="0" smtClean="0"/>
              <a:t> </a:t>
            </a:r>
            <a:r>
              <a:rPr lang="en-US" baseline="0" dirty="0" err="1" smtClean="0"/>
              <a:t>gegevens</a:t>
            </a:r>
            <a:r>
              <a:rPr lang="en-US" baseline="0" dirty="0" smtClean="0"/>
              <a:t>, </a:t>
            </a:r>
            <a:r>
              <a:rPr lang="en-US" baseline="0" dirty="0" err="1" smtClean="0"/>
              <a:t>waaronder</a:t>
            </a:r>
            <a:r>
              <a:rPr lang="en-US" baseline="0" dirty="0" smtClean="0"/>
              <a:t> </a:t>
            </a:r>
            <a:r>
              <a:rPr lang="en-US" baseline="0" dirty="0" err="1" smtClean="0"/>
              <a:t>een</a:t>
            </a:r>
            <a:r>
              <a:rPr lang="en-US" baseline="0" dirty="0" smtClean="0"/>
              <a:t> MAC-</a:t>
            </a:r>
            <a:r>
              <a:rPr lang="en-US" baseline="0" dirty="0" err="1" smtClean="0"/>
              <a:t>adres</a:t>
            </a:r>
            <a:r>
              <a:rPr lang="en-US" baseline="0" dirty="0" smtClean="0"/>
              <a:t> en </a:t>
            </a:r>
            <a:r>
              <a:rPr lang="en-US" baseline="0" dirty="0" err="1" smtClean="0"/>
              <a:t>signaalsterkte</a:t>
            </a:r>
            <a:endParaRPr lang="en-US" baseline="0" dirty="0" smtClean="0"/>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Smartphones met </a:t>
            </a:r>
            <a:r>
              <a:rPr lang="en-US" baseline="0" dirty="0" err="1" smtClean="0"/>
              <a:t>compatibele</a:t>
            </a:r>
            <a:r>
              <a:rPr lang="en-US" baseline="0" dirty="0" smtClean="0"/>
              <a:t> app </a:t>
            </a:r>
            <a:r>
              <a:rPr lang="en-US" baseline="0" dirty="0" err="1" smtClean="0"/>
              <a:t>kan</a:t>
            </a:r>
            <a:r>
              <a:rPr lang="en-US" baseline="0" dirty="0" smtClean="0"/>
              <a:t> </a:t>
            </a:r>
            <a:r>
              <a:rPr lang="en-US" baseline="0" dirty="0" err="1" smtClean="0"/>
              <a:t>daarop</a:t>
            </a:r>
            <a:r>
              <a:rPr lang="en-US" baseline="0" dirty="0" smtClean="0"/>
              <a:t> </a:t>
            </a:r>
            <a:r>
              <a:rPr lang="en-US" baseline="0" dirty="0" err="1" smtClean="0"/>
              <a:t>reageren</a:t>
            </a:r>
            <a:r>
              <a:rPr lang="en-US" baseline="0" dirty="0" smtClean="0"/>
              <a:t> en </a:t>
            </a:r>
            <a:r>
              <a:rPr lang="en-US" baseline="0" dirty="0" err="1" smtClean="0"/>
              <a:t>adhv</a:t>
            </a:r>
            <a:r>
              <a:rPr lang="en-US" baseline="0" dirty="0" smtClean="0"/>
              <a:t> het MAC-</a:t>
            </a:r>
            <a:r>
              <a:rPr lang="en-US" baseline="0" dirty="0" err="1" smtClean="0"/>
              <a:t>adres</a:t>
            </a:r>
            <a:r>
              <a:rPr lang="en-US" baseline="0" dirty="0" smtClean="0"/>
              <a:t> </a:t>
            </a:r>
            <a:r>
              <a:rPr lang="en-US" baseline="0" dirty="0" err="1" smtClean="0"/>
              <a:t>weten</a:t>
            </a:r>
            <a:r>
              <a:rPr lang="en-US" baseline="0" dirty="0" smtClean="0"/>
              <a:t> </a:t>
            </a:r>
            <a:r>
              <a:rPr lang="en-US" baseline="0" dirty="0" err="1" smtClean="0"/>
              <a:t>welke</a:t>
            </a:r>
            <a:r>
              <a:rPr lang="en-US" baseline="0" dirty="0" smtClean="0"/>
              <a:t> beacon het is en via het </a:t>
            </a:r>
            <a:r>
              <a:rPr lang="en-US" baseline="0" dirty="0" err="1" smtClean="0"/>
              <a:t>signaal</a:t>
            </a:r>
            <a:r>
              <a:rPr lang="en-US" baseline="0" dirty="0" smtClean="0"/>
              <a:t> wat de </a:t>
            </a:r>
            <a:r>
              <a:rPr lang="en-US" baseline="0" dirty="0" err="1" smtClean="0"/>
              <a:t>afstand</a:t>
            </a:r>
            <a:r>
              <a:rPr lang="en-US" baseline="0" dirty="0" smtClean="0"/>
              <a:t> is.</a:t>
            </a:r>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r>
              <a:rPr lang="en-US" baseline="0" dirty="0" smtClean="0"/>
              <a:t>De </a:t>
            </a:r>
            <a:r>
              <a:rPr lang="en-US" baseline="0" dirty="0" err="1" smtClean="0"/>
              <a:t>batterij</a:t>
            </a:r>
            <a:r>
              <a:rPr lang="en-US" baseline="0" dirty="0" smtClean="0"/>
              <a:t> van </a:t>
            </a:r>
            <a:r>
              <a:rPr lang="en-US" baseline="0" dirty="0" err="1" smtClean="0"/>
              <a:t>zo’n</a:t>
            </a:r>
            <a:r>
              <a:rPr lang="en-US" baseline="0" dirty="0" smtClean="0"/>
              <a:t> beacon </a:t>
            </a:r>
            <a:r>
              <a:rPr lang="en-US" baseline="0" dirty="0" err="1" smtClean="0"/>
              <a:t>kan</a:t>
            </a:r>
            <a:r>
              <a:rPr lang="en-US" baseline="0" dirty="0" smtClean="0"/>
              <a:t> </a:t>
            </a:r>
            <a:r>
              <a:rPr lang="en-US" baseline="0" dirty="0" err="1" smtClean="0"/>
              <a:t>gemakkelijk</a:t>
            </a:r>
            <a:r>
              <a:rPr lang="en-US" baseline="0" dirty="0" smtClean="0"/>
              <a:t> 3 </a:t>
            </a:r>
            <a:r>
              <a:rPr lang="en-US" baseline="0" dirty="0" err="1" smtClean="0"/>
              <a:t>jaar</a:t>
            </a:r>
            <a:r>
              <a:rPr lang="en-US" baseline="0" dirty="0" smtClean="0"/>
              <a:t> </a:t>
            </a:r>
            <a:r>
              <a:rPr lang="en-US" baseline="0" dirty="0" err="1" smtClean="0"/>
              <a:t>meegaan</a:t>
            </a:r>
            <a:r>
              <a:rPr lang="en-US" baseline="0" dirty="0" smtClean="0"/>
              <a:t>, </a:t>
            </a:r>
            <a:r>
              <a:rPr lang="en-US" baseline="0" dirty="0" err="1" smtClean="0"/>
              <a:t>dankzij</a:t>
            </a:r>
            <a:r>
              <a:rPr lang="en-US" baseline="0" dirty="0" smtClean="0"/>
              <a:t> de Bluetooth low energy </a:t>
            </a:r>
            <a:r>
              <a:rPr lang="en-US" baseline="0" dirty="0" err="1" smtClean="0"/>
              <a:t>technologie</a:t>
            </a:r>
            <a:endParaRPr lang="en-US" baseline="0" dirty="0" smtClean="0"/>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r>
              <a:rPr lang="en-US" baseline="0" dirty="0" err="1" smtClean="0"/>
              <a:t>Officieel</a:t>
            </a:r>
            <a:r>
              <a:rPr lang="en-US" baseline="0" dirty="0" smtClean="0"/>
              <a:t> </a:t>
            </a:r>
            <a:r>
              <a:rPr lang="en-US" baseline="0" dirty="0" err="1" smtClean="0"/>
              <a:t>zijn</a:t>
            </a:r>
            <a:r>
              <a:rPr lang="en-US" baseline="0" dirty="0" smtClean="0"/>
              <a:t> er </a:t>
            </a:r>
            <a:r>
              <a:rPr lang="en-US" baseline="0" dirty="0" err="1" smtClean="0"/>
              <a:t>enkel</a:t>
            </a:r>
            <a:r>
              <a:rPr lang="en-US" baseline="0" dirty="0" smtClean="0"/>
              <a:t> </a:t>
            </a:r>
            <a:r>
              <a:rPr lang="en-US" baseline="0" dirty="0" err="1" smtClean="0"/>
              <a:t>sdk’s</a:t>
            </a:r>
            <a:r>
              <a:rPr lang="en-US" baseline="0" dirty="0" smtClean="0"/>
              <a:t> </a:t>
            </a:r>
            <a:r>
              <a:rPr lang="en-US" baseline="0" dirty="0" err="1" smtClean="0"/>
              <a:t>voor</a:t>
            </a:r>
            <a:r>
              <a:rPr lang="en-US" baseline="0" dirty="0" smtClean="0"/>
              <a:t> android en </a:t>
            </a:r>
            <a:r>
              <a:rPr lang="en-US" baseline="0" dirty="0" err="1" smtClean="0"/>
              <a:t>ios</a:t>
            </a:r>
            <a:r>
              <a:rPr lang="en-US" baseline="0" dirty="0" smtClean="0"/>
              <a:t>, maar </a:t>
            </a:r>
            <a:r>
              <a:rPr lang="en-US" baseline="0" dirty="0" err="1" smtClean="0"/>
              <a:t>wij</a:t>
            </a:r>
            <a:r>
              <a:rPr lang="en-US" baseline="0" dirty="0" smtClean="0"/>
              <a:t> </a:t>
            </a:r>
            <a:r>
              <a:rPr lang="en-US" baseline="0" dirty="0" err="1" smtClean="0"/>
              <a:t>hebben</a:t>
            </a:r>
            <a:r>
              <a:rPr lang="en-US" baseline="0" dirty="0" smtClean="0"/>
              <a:t> </a:t>
            </a:r>
            <a:r>
              <a:rPr lang="en-US" baseline="0" dirty="0" err="1" smtClean="0"/>
              <a:t>een</a:t>
            </a:r>
            <a:r>
              <a:rPr lang="en-US" baseline="0" dirty="0" smtClean="0"/>
              <a:t> library </a:t>
            </a:r>
            <a:r>
              <a:rPr lang="en-US" baseline="0" dirty="0" err="1" smtClean="0"/>
              <a:t>gevonden</a:t>
            </a:r>
            <a:r>
              <a:rPr lang="en-US" baseline="0" dirty="0" smtClean="0"/>
              <a:t> de Universal Beacon Library for Windows 10 van </a:t>
            </a:r>
            <a:r>
              <a:rPr lang="en-US" baseline="0" dirty="0" err="1" smtClean="0"/>
              <a:t>Andijakl</a:t>
            </a:r>
            <a:r>
              <a:rPr lang="en-US" baseline="0" dirty="0" smtClean="0"/>
              <a:t>, </a:t>
            </a:r>
            <a:r>
              <a:rPr lang="en-US" baseline="0" dirty="0" err="1" smtClean="0"/>
              <a:t>dat</a:t>
            </a:r>
            <a:r>
              <a:rPr lang="en-US" baseline="0" dirty="0" smtClean="0"/>
              <a:t> </a:t>
            </a:r>
            <a:r>
              <a:rPr lang="en-US" baseline="0" dirty="0" err="1" smtClean="0"/>
              <a:t>beschikbaar</a:t>
            </a:r>
            <a:r>
              <a:rPr lang="en-US" baseline="0" dirty="0" smtClean="0"/>
              <a:t> is op </a:t>
            </a:r>
            <a:r>
              <a:rPr lang="en-US" baseline="0" dirty="0" err="1" smtClean="0"/>
              <a:t>github</a:t>
            </a:r>
            <a:endParaRPr lang="en-US" baseline="0" dirty="0" smtClean="0"/>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endParaRPr lang="en-US" baseline="0" dirty="0" smtClean="0"/>
          </a:p>
          <a:p>
            <a:endParaRPr lang="nl-BE" dirty="0"/>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13</a:t>
            </a:fld>
            <a:endParaRPr lang="en-US"/>
          </a:p>
        </p:txBody>
      </p:sp>
    </p:spTree>
    <p:extLst>
      <p:ext uri="{BB962C8B-B14F-4D97-AF65-F5344CB8AC3E}">
        <p14:creationId xmlns:p14="http://schemas.microsoft.com/office/powerpoint/2010/main" val="125410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In de constructor van de </a:t>
            </a:r>
            <a:r>
              <a:rPr lang="en-US" dirty="0" err="1" smtClean="0"/>
              <a:t>klasse</a:t>
            </a:r>
            <a:r>
              <a:rPr lang="en-US" dirty="0" smtClean="0"/>
              <a:t> </a:t>
            </a:r>
            <a:r>
              <a:rPr lang="en-US" dirty="0" err="1" smtClean="0"/>
              <a:t>wordt</a:t>
            </a:r>
            <a:r>
              <a:rPr lang="en-US" dirty="0" smtClean="0"/>
              <a:t> </a:t>
            </a:r>
            <a:r>
              <a:rPr lang="en-US" dirty="0" err="1" smtClean="0"/>
              <a:t>eerst</a:t>
            </a:r>
            <a:r>
              <a:rPr lang="en-US" baseline="0" dirty="0" smtClean="0"/>
              <a:t> de </a:t>
            </a:r>
            <a:r>
              <a:rPr lang="en-US" baseline="0" dirty="0" err="1" smtClean="0"/>
              <a:t>beaconmanager</a:t>
            </a:r>
            <a:r>
              <a:rPr lang="en-US" baseline="0" dirty="0" smtClean="0"/>
              <a:t> </a:t>
            </a:r>
            <a:r>
              <a:rPr lang="en-US" baseline="0" dirty="0" err="1" smtClean="0"/>
              <a:t>geinitialiseerd</a:t>
            </a:r>
            <a:r>
              <a:rPr lang="en-US" baseline="0" dirty="0" smtClean="0"/>
              <a:t> en </a:t>
            </a:r>
            <a:r>
              <a:rPr lang="en-US" baseline="0" dirty="0" err="1" smtClean="0"/>
              <a:t>wordt</a:t>
            </a:r>
            <a:r>
              <a:rPr lang="en-US" baseline="0" dirty="0" smtClean="0"/>
              <a:t> de watcher </a:t>
            </a:r>
            <a:r>
              <a:rPr lang="en-US" baseline="0" dirty="0" err="1" smtClean="0"/>
              <a:t>gestart</a:t>
            </a:r>
            <a:r>
              <a:rPr lang="en-US" baseline="0" dirty="0" smtClean="0"/>
              <a:t>, die </a:t>
            </a:r>
            <a:r>
              <a:rPr lang="en-US" baseline="0" dirty="0" err="1" smtClean="0"/>
              <a:t>voortdurend</a:t>
            </a:r>
            <a:r>
              <a:rPr lang="en-US" baseline="0" dirty="0" smtClean="0"/>
              <a:t> </a:t>
            </a:r>
            <a:r>
              <a:rPr lang="en-US" baseline="0" dirty="0" err="1" smtClean="0"/>
              <a:t>zal</a:t>
            </a:r>
            <a:r>
              <a:rPr lang="en-US" baseline="0" dirty="0" smtClean="0"/>
              <a:t> </a:t>
            </a:r>
            <a:r>
              <a:rPr lang="en-US" baseline="0" dirty="0" err="1" smtClean="0"/>
              <a:t>zoeken</a:t>
            </a:r>
            <a:r>
              <a:rPr lang="en-US" baseline="0" dirty="0" smtClean="0"/>
              <a:t> </a:t>
            </a:r>
            <a:r>
              <a:rPr lang="en-US" baseline="0" dirty="0" err="1" smtClean="0"/>
              <a:t>naar</a:t>
            </a:r>
            <a:r>
              <a:rPr lang="en-US" baseline="0" dirty="0" smtClean="0"/>
              <a:t> Bluetooth </a:t>
            </a:r>
            <a:r>
              <a:rPr lang="en-US" baseline="0" dirty="0" err="1" smtClean="0"/>
              <a:t>signalen</a:t>
            </a:r>
            <a:endParaRPr lang="en-US" baseline="0" dirty="0" smtClean="0"/>
          </a:p>
          <a:p>
            <a:endParaRPr lang="nl-BE" dirty="0"/>
          </a:p>
        </p:txBody>
      </p:sp>
      <p:sp>
        <p:nvSpPr>
          <p:cNvPr id="4" name="Tijdelijke aanduiding voor dianummer 3"/>
          <p:cNvSpPr>
            <a:spLocks noGrp="1"/>
          </p:cNvSpPr>
          <p:nvPr>
            <p:ph type="sldNum" sz="quarter" idx="10"/>
          </p:nvPr>
        </p:nvSpPr>
        <p:spPr/>
        <p:txBody>
          <a:bodyPr/>
          <a:lstStyle/>
          <a:p>
            <a:fld id="{D5F2A6B2-2191-1547-B671-820F01F78E1B}" type="slidenum">
              <a:rPr lang="en-US" smtClean="0"/>
              <a:t>14</a:t>
            </a:fld>
            <a:endParaRPr lang="en-US"/>
          </a:p>
        </p:txBody>
      </p:sp>
    </p:spTree>
    <p:extLst>
      <p:ext uri="{BB962C8B-B14F-4D97-AF65-F5344CB8AC3E}">
        <p14:creationId xmlns:p14="http://schemas.microsoft.com/office/powerpoint/2010/main" val="902593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13" name="Rectangle 12"/>
          <p:cNvSpPr/>
          <p:nvPr userDrawn="1"/>
        </p:nvSpPr>
        <p:spPr>
          <a:xfrm>
            <a:off x="0" y="5776143"/>
            <a:ext cx="9144000" cy="976015"/>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457200" y="1136252"/>
            <a:ext cx="2987925" cy="1530913"/>
          </a:xfrm>
          <a:prstGeom prst="rect">
            <a:avLst/>
          </a:prstGeom>
        </p:spPr>
      </p:pic>
      <p:sp>
        <p:nvSpPr>
          <p:cNvPr id="19" name="Rectangle 18"/>
          <p:cNvSpPr/>
          <p:nvPr userDrawn="1"/>
        </p:nvSpPr>
        <p:spPr>
          <a:xfrm>
            <a:off x="0" y="3253954"/>
            <a:ext cx="9144000" cy="1715186"/>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21712" y="4947424"/>
            <a:ext cx="9165711" cy="1024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5023400"/>
            <a:ext cx="8229598" cy="752743"/>
          </a:xfrm>
          <a:prstGeom prst="rect">
            <a:avLst/>
          </a:prstGeom>
        </p:spPr>
        <p:txBody>
          <a:bodyPr anchor="b" anchorCtr="0">
            <a:noAutofit/>
          </a:bodyPr>
          <a:lstStyle>
            <a:lvl1pPr>
              <a:lnSpc>
                <a:spcPct val="100000"/>
              </a:lnSpc>
              <a:defRPr sz="4000" spc="-80" baseline="0">
                <a:solidFill>
                  <a:schemeClr val="bg1"/>
                </a:solidFill>
              </a:defRPr>
            </a:lvl1pPr>
          </a:lstStyle>
          <a:p>
            <a:r>
              <a:rPr lang="nl-BE" dirty="0" smtClean="0"/>
              <a:t>Voeg een titel toe</a:t>
            </a:r>
            <a:endParaRPr lang="en-US" dirty="0"/>
          </a:p>
        </p:txBody>
      </p:sp>
    </p:spTree>
    <p:extLst>
      <p:ext uri="{BB962C8B-B14F-4D97-AF65-F5344CB8AC3E}">
        <p14:creationId xmlns:p14="http://schemas.microsoft.com/office/powerpoint/2010/main" val="143495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id afbeeldingen met titel">
    <p:spTree>
      <p:nvGrpSpPr>
        <p:cNvPr id="1" name=""/>
        <p:cNvGrpSpPr/>
        <p:nvPr/>
      </p:nvGrpSpPr>
      <p:grpSpPr>
        <a:xfrm>
          <a:off x="0" y="0"/>
          <a:ext cx="0" cy="0"/>
          <a:chOff x="0" y="0"/>
          <a:chExt cx="0" cy="0"/>
        </a:xfrm>
      </p:grpSpPr>
      <p:sp>
        <p:nvSpPr>
          <p:cNvPr id="11" name="Picture Placeholder 2"/>
          <p:cNvSpPr>
            <a:spLocks noGrp="1"/>
          </p:cNvSpPr>
          <p:nvPr>
            <p:ph type="pic" idx="1" hasCustomPrompt="1"/>
          </p:nvPr>
        </p:nvSpPr>
        <p:spPr>
          <a:xfrm>
            <a:off x="0" y="0"/>
            <a:ext cx="4524102" cy="5199812"/>
          </a:xfrm>
          <a:prstGeom prst="rect">
            <a:avLst/>
          </a:prstGeom>
          <a:solidFill>
            <a:schemeClr val="bg1">
              <a:lumMod val="75000"/>
            </a:schemeClr>
          </a:solidFill>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smtClean="0"/>
              <a:t>Afbeelding naar hier slepen of op icoon klikken om afbeelding toe te voegen.</a:t>
            </a:r>
            <a:endParaRPr lang="en-US" dirty="0"/>
          </a:p>
        </p:txBody>
      </p:sp>
      <p:sp>
        <p:nvSpPr>
          <p:cNvPr id="10"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12"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19" name="Title 7"/>
          <p:cNvSpPr>
            <a:spLocks noGrp="1"/>
          </p:cNvSpPr>
          <p:nvPr>
            <p:ph type="title" hasCustomPrompt="1"/>
          </p:nvPr>
        </p:nvSpPr>
        <p:spPr>
          <a:xfrm>
            <a:off x="457200" y="5566815"/>
            <a:ext cx="8153400" cy="631024"/>
          </a:xfrm>
          <a:prstGeom prst="rect">
            <a:avLst/>
          </a:prstGeom>
        </p:spPr>
        <p:txBody>
          <a:bodyPr>
            <a:noAutofit/>
          </a:bodyPr>
          <a:lstStyle>
            <a:lvl1pPr>
              <a:defRPr lang="en-US" sz="3200" cap="all" dirty="0"/>
            </a:lvl1pPr>
          </a:lstStyle>
          <a:p>
            <a:pPr marL="0" lvl="0"/>
            <a:r>
              <a:rPr lang="nl-BE" dirty="0" smtClean="0"/>
              <a:t>Titel afbeelding</a:t>
            </a:r>
            <a:endParaRPr lang="en-US" dirty="0"/>
          </a:p>
        </p:txBody>
      </p:sp>
      <p:sp>
        <p:nvSpPr>
          <p:cNvPr id="7" name="TextBox 6"/>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8" name="Picture Placeholder 2"/>
          <p:cNvSpPr>
            <a:spLocks noGrp="1"/>
          </p:cNvSpPr>
          <p:nvPr>
            <p:ph type="pic" idx="10" hasCustomPrompt="1"/>
          </p:nvPr>
        </p:nvSpPr>
        <p:spPr>
          <a:xfrm>
            <a:off x="4641790" y="0"/>
            <a:ext cx="4502209" cy="2557484"/>
          </a:xfrm>
          <a:prstGeom prst="rect">
            <a:avLst/>
          </a:prstGeom>
          <a:solidFill>
            <a:schemeClr val="bg1">
              <a:lumMod val="65000"/>
            </a:schemeClr>
          </a:solidFill>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smtClean="0"/>
              <a:t>Afbeelding naar hier slepen of op icoon klikken om afbeelding toe te voegen.</a:t>
            </a:r>
            <a:endParaRPr lang="en-US" dirty="0"/>
          </a:p>
        </p:txBody>
      </p:sp>
      <p:sp>
        <p:nvSpPr>
          <p:cNvPr id="13" name="Picture Placeholder 2"/>
          <p:cNvSpPr>
            <a:spLocks noGrp="1"/>
          </p:cNvSpPr>
          <p:nvPr>
            <p:ph type="pic" idx="11" hasCustomPrompt="1"/>
          </p:nvPr>
        </p:nvSpPr>
        <p:spPr>
          <a:xfrm>
            <a:off x="4641790" y="2675172"/>
            <a:ext cx="4502210" cy="2524639"/>
          </a:xfrm>
          <a:prstGeom prst="rect">
            <a:avLst/>
          </a:prstGeom>
          <a:solidFill>
            <a:schemeClr val="bg1">
              <a:lumMod val="50000"/>
            </a:schemeClr>
          </a:solidFill>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smtClean="0"/>
              <a:t>Afbeelding naar hier slepen of op icoon klikken om afbeelding toe te voegen.</a:t>
            </a:r>
            <a:endParaRPr lang="en-US" dirty="0"/>
          </a:p>
        </p:txBody>
      </p:sp>
      <p:sp>
        <p:nvSpPr>
          <p:cNvPr id="14" name="Rectangle 13"/>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79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id afbeeldingen met titel en beschrijvin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200" y="5918690"/>
            <a:ext cx="8153400" cy="355824"/>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smtClean="0"/>
              <a:t>Beschrijving</a:t>
            </a:r>
          </a:p>
        </p:txBody>
      </p:sp>
      <p:sp>
        <p:nvSpPr>
          <p:cNvPr id="11" name="Picture Placeholder 2"/>
          <p:cNvSpPr>
            <a:spLocks noGrp="1"/>
          </p:cNvSpPr>
          <p:nvPr>
            <p:ph type="pic" idx="1" hasCustomPrompt="1"/>
          </p:nvPr>
        </p:nvSpPr>
        <p:spPr>
          <a:xfrm>
            <a:off x="4641791" y="0"/>
            <a:ext cx="4502210" cy="5199812"/>
          </a:xfrm>
          <a:prstGeom prst="rect">
            <a:avLst/>
          </a:prstGeom>
          <a:solidFill>
            <a:schemeClr val="bg1">
              <a:lumMod val="65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smtClean="0"/>
              <a:t>Afbeelding naar hier slepen of op icoon klikken om afbeelding toe te voegen.</a:t>
            </a:r>
            <a:endParaRPr lang="en-US" dirty="0"/>
          </a:p>
        </p:txBody>
      </p:sp>
      <p:sp>
        <p:nvSpPr>
          <p:cNvPr id="10"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12"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19" name="Title 7"/>
          <p:cNvSpPr>
            <a:spLocks noGrp="1"/>
          </p:cNvSpPr>
          <p:nvPr>
            <p:ph type="title" hasCustomPrompt="1"/>
          </p:nvPr>
        </p:nvSpPr>
        <p:spPr>
          <a:xfrm>
            <a:off x="457200" y="5382268"/>
            <a:ext cx="8153400" cy="631024"/>
          </a:xfrm>
          <a:prstGeom prst="rect">
            <a:avLst/>
          </a:prstGeom>
        </p:spPr>
        <p:txBody>
          <a:bodyPr>
            <a:noAutofit/>
          </a:bodyPr>
          <a:lstStyle>
            <a:lvl1pPr>
              <a:defRPr lang="en-US" sz="3200" cap="all" baseline="0" dirty="0"/>
            </a:lvl1pPr>
          </a:lstStyle>
          <a:p>
            <a:pPr marL="0" lvl="0"/>
            <a:r>
              <a:rPr lang="nl-BE" dirty="0" smtClean="0"/>
              <a:t>Titel afbeelding</a:t>
            </a:r>
            <a:endParaRPr lang="en-US" dirty="0"/>
          </a:p>
        </p:txBody>
      </p:sp>
      <p:sp>
        <p:nvSpPr>
          <p:cNvPr id="8" name="TextBox 7"/>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9" name="Picture Placeholder 2"/>
          <p:cNvSpPr>
            <a:spLocks noGrp="1"/>
          </p:cNvSpPr>
          <p:nvPr>
            <p:ph type="pic" idx="10" hasCustomPrompt="1"/>
          </p:nvPr>
        </p:nvSpPr>
        <p:spPr>
          <a:xfrm>
            <a:off x="-2738" y="0"/>
            <a:ext cx="4526839" cy="5199812"/>
          </a:xfrm>
          <a:prstGeom prst="rect">
            <a:avLst/>
          </a:prstGeom>
          <a:solidFill>
            <a:schemeClr val="bg1">
              <a:lumMod val="75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smtClean="0"/>
              <a:t>Afbeelding naar hier slepen of op icoon klikken om afbeelding toe te voegen.</a:t>
            </a:r>
            <a:endParaRPr lang="en-US" dirty="0"/>
          </a:p>
        </p:txBody>
      </p:sp>
      <p:sp>
        <p:nvSpPr>
          <p:cNvPr id="14" name="Rectangle 13"/>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03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merking">
    <p:spTree>
      <p:nvGrpSpPr>
        <p:cNvPr id="1" name=""/>
        <p:cNvGrpSpPr/>
        <p:nvPr/>
      </p:nvGrpSpPr>
      <p:grpSpPr>
        <a:xfrm>
          <a:off x="0" y="0"/>
          <a:ext cx="0" cy="0"/>
          <a:chOff x="0" y="0"/>
          <a:chExt cx="0" cy="0"/>
        </a:xfrm>
      </p:grpSpPr>
      <p:sp>
        <p:nvSpPr>
          <p:cNvPr id="4"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10" name="Text Placeholder 9"/>
          <p:cNvSpPr>
            <a:spLocks noGrp="1"/>
          </p:cNvSpPr>
          <p:nvPr>
            <p:ph type="body" sz="quarter" idx="10" hasCustomPrompt="1"/>
          </p:nvPr>
        </p:nvSpPr>
        <p:spPr>
          <a:xfrm>
            <a:off x="457200" y="3512504"/>
            <a:ext cx="8229599" cy="2561912"/>
          </a:xfrm>
          <a:prstGeom prst="rect">
            <a:avLst/>
          </a:prstGeom>
        </p:spPr>
        <p:txBody>
          <a:bodyPr anchor="b" anchorCtr="0"/>
          <a:lstStyle>
            <a:lvl1pPr>
              <a:defRPr lang="en-US" sz="2400" b="0" dirty="0"/>
            </a:lvl1pPr>
          </a:lstStyle>
          <a:p>
            <a:pPr lvl="0"/>
            <a:r>
              <a:rPr lang="nl-BE" dirty="0" smtClean="0"/>
              <a:t>Plaats voor tekst</a:t>
            </a:r>
            <a:endParaRPr lang="en-US" dirty="0"/>
          </a:p>
        </p:txBody>
      </p:sp>
      <p:pic>
        <p:nvPicPr>
          <p:cNvPr id="7" name="Picture 6" descr="Circle-oranje.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2334" t="3438" r="2334" b="82168"/>
          <a:stretch/>
        </p:blipFill>
        <p:spPr>
          <a:xfrm>
            <a:off x="0" y="-1"/>
            <a:ext cx="9144001" cy="879302"/>
          </a:xfrm>
          <a:prstGeom prst="rect">
            <a:avLst/>
          </a:prstGeom>
        </p:spPr>
      </p:pic>
      <p:sp>
        <p:nvSpPr>
          <p:cNvPr id="8" name="TextBox 7"/>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3" name="Rectangle 2"/>
          <p:cNvSpPr/>
          <p:nvPr userDrawn="1"/>
        </p:nvSpPr>
        <p:spPr>
          <a:xfrm>
            <a:off x="-186110" y="0"/>
            <a:ext cx="9330111" cy="879301"/>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a:srcRect l="3724" t="4078" r="3724" b="81682"/>
          <a:stretch/>
        </p:blipFill>
        <p:spPr>
          <a:xfrm>
            <a:off x="-1" y="-2"/>
            <a:ext cx="9144001" cy="879303"/>
          </a:xfrm>
          <a:prstGeom prst="rect">
            <a:avLst/>
          </a:prstGeom>
        </p:spPr>
      </p:pic>
      <p:sp>
        <p:nvSpPr>
          <p:cNvPr id="2" name="Rectangle 1"/>
          <p:cNvSpPr/>
          <p:nvPr userDrawn="1"/>
        </p:nvSpPr>
        <p:spPr>
          <a:xfrm>
            <a:off x="0" y="868352"/>
            <a:ext cx="9144002" cy="171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88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uze of andere mel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603713"/>
            <a:ext cx="8229600" cy="795756"/>
          </a:xfrm>
          <a:prstGeom prst="rect">
            <a:avLst/>
          </a:prstGeom>
        </p:spPr>
        <p:txBody>
          <a:bodyPr>
            <a:noAutofit/>
          </a:bodyPr>
          <a:lstStyle>
            <a:lvl1pPr>
              <a:defRPr sz="4800" cap="all" baseline="0">
                <a:solidFill>
                  <a:schemeClr val="tx1"/>
                </a:solidFill>
              </a:defRPr>
            </a:lvl1pPr>
          </a:lstStyle>
          <a:p>
            <a:r>
              <a:rPr lang="nl-BE" dirty="0" smtClean="0"/>
              <a:t>PAUZE</a:t>
            </a:r>
            <a:endParaRPr lang="en-US" dirty="0"/>
          </a:p>
        </p:txBody>
      </p:sp>
      <p:pic>
        <p:nvPicPr>
          <p:cNvPr id="17" name="Picture 16" descr="Circle-oranje.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2334" t="3438" r="2334" b="11446"/>
          <a:stretch/>
        </p:blipFill>
        <p:spPr>
          <a:xfrm>
            <a:off x="0" y="-2"/>
            <a:ext cx="9144001" cy="5199813"/>
          </a:xfrm>
          <a:prstGeom prst="rect">
            <a:avLst/>
          </a:prstGeom>
        </p:spPr>
      </p:pic>
      <p:sp>
        <p:nvSpPr>
          <p:cNvPr id="8" name="Rectangle 7"/>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9900" y="-2"/>
            <a:ext cx="9373899" cy="5199813"/>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a:srcRect l="3724" t="4079" r="3724" b="11713"/>
          <a:stretch/>
        </p:blipFill>
        <p:spPr>
          <a:xfrm>
            <a:off x="-1" y="-2"/>
            <a:ext cx="9144001" cy="5199813"/>
          </a:xfrm>
          <a:prstGeom prst="rect">
            <a:avLst/>
          </a:prstGeom>
        </p:spPr>
      </p:pic>
      <p:sp>
        <p:nvSpPr>
          <p:cNvPr id="7" name="Rectangle 6"/>
          <p:cNvSpPr/>
          <p:nvPr userDrawn="1"/>
        </p:nvSpPr>
        <p:spPr>
          <a:xfrm>
            <a:off x="0" y="5170370"/>
            <a:ext cx="9144002" cy="171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2161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jna leeg">
    <p:spTree>
      <p:nvGrpSpPr>
        <p:cNvPr id="1" name=""/>
        <p:cNvGrpSpPr/>
        <p:nvPr/>
      </p:nvGrpSpPr>
      <p:grpSpPr>
        <a:xfrm>
          <a:off x="0" y="0"/>
          <a:ext cx="0" cy="0"/>
          <a:chOff x="0" y="0"/>
          <a:chExt cx="0" cy="0"/>
        </a:xfrm>
      </p:grpSpPr>
      <p:sp>
        <p:nvSpPr>
          <p:cNvPr id="4"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5" name="TextBox 4"/>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8" name="Rectangle 7"/>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471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Rectangle 2"/>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en subtitel">
    <p:spTree>
      <p:nvGrpSpPr>
        <p:cNvPr id="1" name=""/>
        <p:cNvGrpSpPr/>
        <p:nvPr/>
      </p:nvGrpSpPr>
      <p:grpSpPr>
        <a:xfrm>
          <a:off x="0" y="0"/>
          <a:ext cx="0" cy="0"/>
          <a:chOff x="0" y="0"/>
          <a:chExt cx="0" cy="0"/>
        </a:xfrm>
      </p:grpSpPr>
      <p:sp>
        <p:nvSpPr>
          <p:cNvPr id="31" name="Rectangle 30"/>
          <p:cNvSpPr/>
          <p:nvPr userDrawn="1"/>
        </p:nvSpPr>
        <p:spPr>
          <a:xfrm>
            <a:off x="0" y="5776143"/>
            <a:ext cx="9144000" cy="976015"/>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457200" y="1136252"/>
            <a:ext cx="2987925" cy="1530913"/>
          </a:xfrm>
          <a:prstGeom prst="rect">
            <a:avLst/>
          </a:prstGeom>
        </p:spPr>
      </p:pic>
      <p:sp>
        <p:nvSpPr>
          <p:cNvPr id="19" name="Rectangle 18"/>
          <p:cNvSpPr/>
          <p:nvPr userDrawn="1"/>
        </p:nvSpPr>
        <p:spPr>
          <a:xfrm>
            <a:off x="0" y="3253954"/>
            <a:ext cx="9144000" cy="1715186"/>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1712" y="4947424"/>
            <a:ext cx="9165711" cy="13841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5023400"/>
            <a:ext cx="8229598" cy="752743"/>
          </a:xfrm>
          <a:prstGeom prst="rect">
            <a:avLst/>
          </a:prstGeom>
        </p:spPr>
        <p:txBody>
          <a:bodyPr anchor="b" anchorCtr="0">
            <a:noAutofit/>
          </a:bodyPr>
          <a:lstStyle>
            <a:lvl1pPr>
              <a:lnSpc>
                <a:spcPct val="100000"/>
              </a:lnSpc>
              <a:defRPr sz="4000" spc="-80" baseline="0">
                <a:solidFill>
                  <a:schemeClr val="bg1"/>
                </a:solidFill>
              </a:defRPr>
            </a:lvl1pPr>
          </a:lstStyle>
          <a:p>
            <a:r>
              <a:rPr lang="nl-BE" dirty="0" smtClean="0"/>
              <a:t>Voeg een titel toe</a:t>
            </a:r>
            <a:endParaRPr lang="en-US" dirty="0"/>
          </a:p>
        </p:txBody>
      </p:sp>
      <p:sp>
        <p:nvSpPr>
          <p:cNvPr id="3" name="Subtitle 2"/>
          <p:cNvSpPr>
            <a:spLocks noGrp="1"/>
          </p:cNvSpPr>
          <p:nvPr>
            <p:ph type="subTitle" idx="1" hasCustomPrompt="1"/>
          </p:nvPr>
        </p:nvSpPr>
        <p:spPr>
          <a:xfrm>
            <a:off x="457200" y="5700152"/>
            <a:ext cx="8229598" cy="484791"/>
          </a:xfrm>
          <a:prstGeom prst="rect">
            <a:avLst/>
          </a:prstGeom>
        </p:spPr>
        <p:txBody>
          <a:bodyPr vert="horz" lIns="91440" tIns="45720" rIns="91440" bIns="45720" rtlCol="0" anchor="b" anchorCtr="0">
            <a:noAutofit/>
          </a:bodyPr>
          <a:lstStyle>
            <a:lvl1pPr>
              <a:defRPr lang="en-US" sz="2400" cap="none" spc="-80" baseline="0" dirty="0">
                <a:solidFill>
                  <a:schemeClr val="bg1"/>
                </a:solidFill>
                <a:latin typeface="Ubuntu"/>
                <a:ea typeface="+mj-ea"/>
                <a:cs typeface="Ubuntu"/>
              </a:defRPr>
            </a:lvl1pPr>
          </a:lstStyle>
          <a:p>
            <a:pPr lvl="0">
              <a:lnSpc>
                <a:spcPct val="100000"/>
              </a:lnSpc>
              <a:spcBef>
                <a:spcPct val="0"/>
              </a:spcBef>
            </a:pPr>
            <a:r>
              <a:rPr lang="nl-BE" dirty="0" smtClean="0"/>
              <a:t>Plaats voor een subtitel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52718"/>
            <a:ext cx="8229598" cy="1371600"/>
          </a:xfrm>
          <a:prstGeom prst="rect">
            <a:avLst/>
          </a:prstGeom>
        </p:spPr>
        <p:txBody>
          <a:bodyPr anchor="b" anchorCtr="0"/>
          <a:lstStyle/>
          <a:p>
            <a:r>
              <a:rPr lang="nl-BE" dirty="0" smtClean="0"/>
              <a:t>Titel toevoegen</a:t>
            </a:r>
            <a:endParaRPr lang="en-US" dirty="0"/>
          </a:p>
        </p:txBody>
      </p:sp>
      <p:sp>
        <p:nvSpPr>
          <p:cNvPr id="3" name="Content Placeholder 2"/>
          <p:cNvSpPr>
            <a:spLocks noGrp="1"/>
          </p:cNvSpPr>
          <p:nvPr>
            <p:ph idx="1" hasCustomPrompt="1"/>
          </p:nvPr>
        </p:nvSpPr>
        <p:spPr>
          <a:xfrm>
            <a:off x="457200" y="1752600"/>
            <a:ext cx="8229600" cy="4373563"/>
          </a:xfrm>
          <a:prstGeom prst="rect">
            <a:avLst/>
          </a:prstGeom>
        </p:spPr>
        <p:txBody>
          <a:bodyPr/>
          <a:lstStyle>
            <a:lvl1pPr>
              <a:defRPr sz="2800" b="0"/>
            </a:lvl1pPr>
            <a:lvl2pPr>
              <a:buClr>
                <a:srgbClr val="E85E00"/>
              </a:buClr>
              <a:defRPr sz="2800" b="0"/>
            </a:lvl2pPr>
            <a:lvl3pPr>
              <a:buClr>
                <a:srgbClr val="E85E00"/>
              </a:buClr>
              <a:defRPr sz="2400" b="0"/>
            </a:lvl3pPr>
            <a:lvl4pPr>
              <a:buClr>
                <a:srgbClr val="E85E00"/>
              </a:buClr>
              <a:defRPr sz="2400" b="0"/>
            </a:lvl4pPr>
            <a:lvl5pPr>
              <a:buClr>
                <a:srgbClr val="E85E00"/>
              </a:buClr>
              <a:defRPr sz="2400" b="0"/>
            </a:lvl5pPr>
          </a:lstStyle>
          <a:p>
            <a:pPr lvl="0"/>
            <a:r>
              <a:rPr lang="nl-BE" dirty="0" smtClean="0"/>
              <a:t>Inhoud</a:t>
            </a:r>
          </a:p>
          <a:p>
            <a:pPr lvl="1"/>
            <a:r>
              <a:rPr lang="nl-BE" dirty="0" smtClean="0"/>
              <a:t>Tweede level</a:t>
            </a:r>
          </a:p>
          <a:p>
            <a:pPr lvl="2"/>
            <a:r>
              <a:rPr lang="nl-BE" dirty="0" smtClean="0"/>
              <a:t>Derde level</a:t>
            </a:r>
          </a:p>
          <a:p>
            <a:pPr lvl="3"/>
            <a:r>
              <a:rPr lang="nl-BE" dirty="0" smtClean="0"/>
              <a:t>Vierde level</a:t>
            </a:r>
          </a:p>
          <a:p>
            <a:pPr lvl="4"/>
            <a:r>
              <a:rPr lang="nl-BE" dirty="0" smtClean="0"/>
              <a:t>Vijfde level</a:t>
            </a:r>
            <a:endParaRPr lang="en-US" dirty="0"/>
          </a:p>
        </p:txBody>
      </p:sp>
      <p:sp>
        <p:nvSpPr>
          <p:cNvPr id="13"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14"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15" name="TextBox 14"/>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21" name="Rectangle 20"/>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el en 2 inhou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718"/>
            <a:ext cx="8229600" cy="1371600"/>
          </a:xfrm>
          <a:prstGeom prst="rect">
            <a:avLst/>
          </a:prstGeom>
        </p:spPr>
        <p:txBody>
          <a:bodyPr anchor="b" anchorCtr="0"/>
          <a:lstStyle>
            <a:lvl1pPr>
              <a:defRPr lang="en-US"/>
            </a:lvl1pPr>
          </a:lstStyle>
          <a:p>
            <a:pPr lvl="0"/>
            <a:r>
              <a:rPr lang="nl-BE" dirty="0" smtClean="0"/>
              <a:t>Titel toevoegen</a:t>
            </a:r>
            <a:endParaRPr lang="en-US" dirty="0"/>
          </a:p>
        </p:txBody>
      </p:sp>
      <p:sp>
        <p:nvSpPr>
          <p:cNvPr id="3" name="Content Placeholder 2"/>
          <p:cNvSpPr>
            <a:spLocks noGrp="1"/>
          </p:cNvSpPr>
          <p:nvPr>
            <p:ph sz="half" idx="1" hasCustomPrompt="1"/>
          </p:nvPr>
        </p:nvSpPr>
        <p:spPr>
          <a:xfrm>
            <a:off x="481337" y="1752600"/>
            <a:ext cx="3947512" cy="4348163"/>
          </a:xfrm>
          <a:prstGeom prst="rect">
            <a:avLst/>
          </a:prstGeom>
        </p:spPr>
        <p:txBody>
          <a:bodyPr/>
          <a:lstStyle>
            <a:lvl1pPr>
              <a:defRPr lang="nl-BE" sz="2400" b="0" dirty="0" smtClean="0"/>
            </a:lvl1pPr>
            <a:lvl2pPr>
              <a:defRPr lang="nl-BE" sz="2400" b="0" dirty="0" smtClean="0"/>
            </a:lvl2pPr>
            <a:lvl3pPr>
              <a:defRPr lang="nl-BE" sz="2000" b="0" dirty="0" smtClean="0"/>
            </a:lvl3pPr>
            <a:lvl4pPr>
              <a:defRPr lang="nl-BE" sz="2000" b="0" dirty="0" smtClean="0"/>
            </a:lvl4pPr>
            <a:lvl5pPr>
              <a:defRPr lang="en-US" sz="2000" b="0" dirty="0"/>
            </a:lvl5pPr>
          </a:lstStyle>
          <a:p>
            <a:pPr lvl="0"/>
            <a:r>
              <a:rPr lang="nl-BE" dirty="0" smtClean="0"/>
              <a:t>Inhoud</a:t>
            </a:r>
          </a:p>
          <a:p>
            <a:pPr lvl="1">
              <a:buClr>
                <a:srgbClr val="E85E00"/>
              </a:buClr>
            </a:pPr>
            <a:r>
              <a:rPr lang="nl-BE" dirty="0" smtClean="0"/>
              <a:t>Tweede level</a:t>
            </a:r>
          </a:p>
          <a:p>
            <a:pPr lvl="2">
              <a:buClr>
                <a:srgbClr val="E85E00"/>
              </a:buClr>
            </a:pPr>
            <a:r>
              <a:rPr lang="nl-BE" dirty="0" smtClean="0"/>
              <a:t>Derde level</a:t>
            </a:r>
          </a:p>
          <a:p>
            <a:pPr lvl="3">
              <a:buClr>
                <a:srgbClr val="E85E00"/>
              </a:buClr>
            </a:pPr>
            <a:r>
              <a:rPr lang="nl-BE" dirty="0" smtClean="0"/>
              <a:t>Vierde level</a:t>
            </a:r>
          </a:p>
          <a:p>
            <a:pPr lvl="4">
              <a:buClr>
                <a:srgbClr val="E85E00"/>
              </a:buClr>
            </a:pPr>
            <a:r>
              <a:rPr lang="nl-BE" dirty="0" smtClean="0"/>
              <a:t>Vijfde level</a:t>
            </a:r>
            <a:endParaRPr lang="en-US" dirty="0"/>
          </a:p>
        </p:txBody>
      </p:sp>
      <p:sp>
        <p:nvSpPr>
          <p:cNvPr id="4" name="Content Placeholder 3"/>
          <p:cNvSpPr>
            <a:spLocks noGrp="1"/>
          </p:cNvSpPr>
          <p:nvPr>
            <p:ph sz="half" idx="2" hasCustomPrompt="1"/>
          </p:nvPr>
        </p:nvSpPr>
        <p:spPr>
          <a:xfrm>
            <a:off x="4743645" y="1752600"/>
            <a:ext cx="3943154" cy="4348163"/>
          </a:xfrm>
          <a:prstGeom prst="rect">
            <a:avLst/>
          </a:prstGeom>
        </p:spPr>
        <p:txBody>
          <a:bodyPr/>
          <a:lstStyle>
            <a:lvl1pPr>
              <a:defRPr lang="nl-BE" sz="2400" b="0" smtClean="0"/>
            </a:lvl1pPr>
            <a:lvl2pPr>
              <a:defRPr lang="nl-BE" sz="2400" b="0" smtClean="0"/>
            </a:lvl2pPr>
            <a:lvl3pPr>
              <a:defRPr lang="nl-BE" sz="2000" b="0" smtClean="0"/>
            </a:lvl3pPr>
            <a:lvl4pPr>
              <a:defRPr lang="nl-BE" sz="2000" b="0" smtClean="0"/>
            </a:lvl4pPr>
            <a:lvl5pPr>
              <a:defRPr lang="en-US" sz="2000" b="0" dirty="0"/>
            </a:lvl5pPr>
          </a:lstStyle>
          <a:p>
            <a:pPr lvl="0"/>
            <a:r>
              <a:rPr lang="nl-BE" dirty="0" smtClean="0"/>
              <a:t>Inhoud</a:t>
            </a:r>
          </a:p>
          <a:p>
            <a:pPr lvl="1">
              <a:buClr>
                <a:srgbClr val="E85E00"/>
              </a:buClr>
            </a:pPr>
            <a:r>
              <a:rPr lang="nl-BE" dirty="0" smtClean="0"/>
              <a:t>Tweede level</a:t>
            </a:r>
          </a:p>
          <a:p>
            <a:pPr lvl="2">
              <a:buClr>
                <a:srgbClr val="E85E00"/>
              </a:buClr>
            </a:pPr>
            <a:r>
              <a:rPr lang="nl-BE" dirty="0" smtClean="0"/>
              <a:t>Derde level</a:t>
            </a:r>
          </a:p>
          <a:p>
            <a:pPr lvl="3">
              <a:buClr>
                <a:srgbClr val="E85E00"/>
              </a:buClr>
            </a:pPr>
            <a:r>
              <a:rPr lang="nl-BE" dirty="0" smtClean="0"/>
              <a:t>Vierde level</a:t>
            </a:r>
          </a:p>
          <a:p>
            <a:pPr lvl="4">
              <a:buClr>
                <a:srgbClr val="E85E00"/>
              </a:buClr>
            </a:pPr>
            <a:r>
              <a:rPr lang="nl-BE" dirty="0" smtClean="0"/>
              <a:t>Vijfde level</a:t>
            </a:r>
            <a:endParaRPr lang="en-US" dirty="0"/>
          </a:p>
        </p:txBody>
      </p:sp>
      <p:sp>
        <p:nvSpPr>
          <p:cNvPr id="7"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8"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10" name="TextBox 9"/>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9" name="Rectangle 8"/>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718"/>
            <a:ext cx="8229600" cy="1371600"/>
          </a:xfrm>
          <a:prstGeom prst="rect">
            <a:avLst/>
          </a:prstGeom>
        </p:spPr>
        <p:txBody>
          <a:bodyPr anchor="b" anchorCtr="0"/>
          <a:lstStyle>
            <a:lvl1pPr>
              <a:defRPr lang="en-US"/>
            </a:lvl1pPr>
          </a:lstStyle>
          <a:p>
            <a:pPr lvl="0"/>
            <a:r>
              <a:rPr lang="nl-BE" dirty="0" smtClean="0"/>
              <a:t>Titel toevoegen</a:t>
            </a:r>
            <a:endParaRPr lang="en-US" dirty="0"/>
          </a:p>
        </p:txBody>
      </p:sp>
      <p:sp>
        <p:nvSpPr>
          <p:cNvPr id="5"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6"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8" name="TextBox 7"/>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7" name="Rectangle 6"/>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e">
    <p:spTree>
      <p:nvGrpSpPr>
        <p:cNvPr id="1" name=""/>
        <p:cNvGrpSpPr/>
        <p:nvPr/>
      </p:nvGrpSpPr>
      <p:grpSpPr>
        <a:xfrm>
          <a:off x="0" y="0"/>
          <a:ext cx="0" cy="0"/>
          <a:chOff x="0" y="0"/>
          <a:chExt cx="0" cy="0"/>
        </a:xfrm>
      </p:grpSpPr>
      <p:sp>
        <p:nvSpPr>
          <p:cNvPr id="31" name="Rectangle 30"/>
          <p:cNvSpPr/>
          <p:nvPr userDrawn="1"/>
        </p:nvSpPr>
        <p:spPr>
          <a:xfrm>
            <a:off x="0" y="5776143"/>
            <a:ext cx="9144000" cy="976015"/>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0" y="4049124"/>
            <a:ext cx="9144000" cy="920016"/>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1712" y="4947424"/>
            <a:ext cx="9165711" cy="13841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5023400"/>
            <a:ext cx="8229598" cy="752743"/>
          </a:xfrm>
          <a:prstGeom prst="rect">
            <a:avLst/>
          </a:prstGeom>
        </p:spPr>
        <p:txBody>
          <a:bodyPr anchor="b" anchorCtr="0">
            <a:noAutofit/>
          </a:bodyPr>
          <a:lstStyle>
            <a:lvl1pPr>
              <a:lnSpc>
                <a:spcPct val="100000"/>
              </a:lnSpc>
              <a:defRPr sz="4000" spc="-80" baseline="0">
                <a:solidFill>
                  <a:schemeClr val="bg1"/>
                </a:solidFill>
              </a:defRPr>
            </a:lvl1pPr>
          </a:lstStyle>
          <a:p>
            <a:r>
              <a:rPr lang="nl-BE" dirty="0" smtClean="0"/>
              <a:t>Voeg een sectie toe</a:t>
            </a:r>
            <a:endParaRPr lang="en-US" dirty="0"/>
          </a:p>
        </p:txBody>
      </p:sp>
      <p:sp>
        <p:nvSpPr>
          <p:cNvPr id="3" name="Subtitle 2"/>
          <p:cNvSpPr>
            <a:spLocks noGrp="1"/>
          </p:cNvSpPr>
          <p:nvPr>
            <p:ph type="subTitle" idx="1" hasCustomPrompt="1"/>
          </p:nvPr>
        </p:nvSpPr>
        <p:spPr>
          <a:xfrm>
            <a:off x="457200" y="5700152"/>
            <a:ext cx="8229598" cy="484791"/>
          </a:xfrm>
          <a:prstGeom prst="rect">
            <a:avLst/>
          </a:prstGeom>
        </p:spPr>
        <p:txBody>
          <a:bodyPr vert="horz" lIns="91440" tIns="45720" rIns="91440" bIns="45720" rtlCol="0" anchor="b" anchorCtr="0">
            <a:noAutofit/>
          </a:bodyPr>
          <a:lstStyle>
            <a:lvl1pPr>
              <a:defRPr lang="en-US" sz="2400" cap="none" spc="-80" baseline="0" dirty="0">
                <a:solidFill>
                  <a:schemeClr val="bg1"/>
                </a:solidFill>
                <a:latin typeface="Ubuntu"/>
                <a:ea typeface="+mj-ea"/>
                <a:cs typeface="Ubuntu"/>
              </a:defRPr>
            </a:lvl1pPr>
          </a:lstStyle>
          <a:p>
            <a:pPr lvl="0">
              <a:lnSpc>
                <a:spcPct val="100000"/>
              </a:lnSpc>
              <a:spcBef>
                <a:spcPct val="0"/>
              </a:spcBef>
            </a:pPr>
            <a:r>
              <a:rPr lang="nl-BE" dirty="0" smtClean="0"/>
              <a:t>Plaats voor een subtitel</a:t>
            </a:r>
            <a:endParaRPr lang="en-US" dirty="0"/>
          </a:p>
        </p:txBody>
      </p:sp>
    </p:spTree>
    <p:extLst>
      <p:ext uri="{BB962C8B-B14F-4D97-AF65-F5344CB8AC3E}">
        <p14:creationId xmlns:p14="http://schemas.microsoft.com/office/powerpoint/2010/main" val="364516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uitle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752600"/>
            <a:ext cx="5111750" cy="4328160"/>
          </a:xfrm>
          <a:prstGeom prst="rect">
            <a:avLst/>
          </a:prstGeom>
        </p:spPr>
        <p:txBody>
          <a:bodyPr/>
          <a:lstStyle>
            <a:lvl1pPr>
              <a:defRPr lang="nl-BE" sz="2400" b="0" smtClean="0"/>
            </a:lvl1pPr>
            <a:lvl2pPr>
              <a:defRPr lang="nl-BE" sz="2400" b="0" smtClean="0"/>
            </a:lvl2pPr>
            <a:lvl3pPr>
              <a:defRPr lang="nl-BE" sz="2000" b="0" smtClean="0"/>
            </a:lvl3pPr>
            <a:lvl4pPr>
              <a:defRPr lang="nl-BE" sz="2000" b="0" smtClean="0"/>
            </a:lvl4pPr>
            <a:lvl5pPr>
              <a:defRPr lang="en-US" sz="2000" b="0" dirty="0"/>
            </a:lvl5pPr>
          </a:lstStyle>
          <a:p>
            <a:pPr lvl="0"/>
            <a:r>
              <a:rPr lang="nl-BE" dirty="0" smtClean="0"/>
              <a:t>Object</a:t>
            </a:r>
          </a:p>
        </p:txBody>
      </p:sp>
      <p:sp>
        <p:nvSpPr>
          <p:cNvPr id="4" name="Text Placeholder 3"/>
          <p:cNvSpPr>
            <a:spLocks noGrp="1"/>
          </p:cNvSpPr>
          <p:nvPr>
            <p:ph type="body" sz="half" idx="2" hasCustomPrompt="1"/>
          </p:nvPr>
        </p:nvSpPr>
        <p:spPr>
          <a:xfrm>
            <a:off x="457200" y="1752600"/>
            <a:ext cx="3008313" cy="4328160"/>
          </a:xfrm>
          <a:prstGeom prst="rect">
            <a:avLst/>
          </a:prstGeom>
        </p:spPr>
        <p:txBody>
          <a:bodyPr/>
          <a:lstStyle>
            <a:lvl1pPr>
              <a:defRPr lang="nl-BE" sz="2000" b="0" smtClean="0"/>
            </a:lvl1pPr>
          </a:lstStyle>
          <a:p>
            <a:pPr lvl="0"/>
            <a:r>
              <a:rPr lang="nl-BE" dirty="0" smtClean="0"/>
              <a:t>Uitleg over het object</a:t>
            </a:r>
          </a:p>
        </p:txBody>
      </p:sp>
      <p:sp>
        <p:nvSpPr>
          <p:cNvPr id="8" name="Title 7"/>
          <p:cNvSpPr>
            <a:spLocks noGrp="1"/>
          </p:cNvSpPr>
          <p:nvPr>
            <p:ph type="title" hasCustomPrompt="1"/>
          </p:nvPr>
        </p:nvSpPr>
        <p:spPr>
          <a:xfrm>
            <a:off x="457200" y="152718"/>
            <a:ext cx="8229600" cy="1371600"/>
          </a:xfrm>
          <a:prstGeom prst="rect">
            <a:avLst/>
          </a:prstGeom>
        </p:spPr>
        <p:txBody>
          <a:bodyPr anchor="b" anchorCtr="0"/>
          <a:lstStyle>
            <a:lvl1pPr>
              <a:defRPr lang="en-US"/>
            </a:lvl1pPr>
          </a:lstStyle>
          <a:p>
            <a:pPr lvl="0"/>
            <a:r>
              <a:rPr lang="nl-BE" dirty="0" smtClean="0"/>
              <a:t>Titel toevoegen</a:t>
            </a:r>
            <a:endParaRPr lang="en-US" dirty="0"/>
          </a:p>
        </p:txBody>
      </p:sp>
      <p:sp>
        <p:nvSpPr>
          <p:cNvPr id="7"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9"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11" name="TextBox 10"/>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10" name="Rectangle 9"/>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spTree>
      <p:nvGrpSpPr>
        <p:cNvPr id="1" name=""/>
        <p:cNvGrpSpPr/>
        <p:nvPr/>
      </p:nvGrpSpPr>
      <p:grpSpPr>
        <a:xfrm>
          <a:off x="0" y="0"/>
          <a:ext cx="0" cy="0"/>
          <a:chOff x="0" y="0"/>
          <a:chExt cx="0" cy="0"/>
        </a:xfrm>
      </p:grpSpPr>
      <p:sp>
        <p:nvSpPr>
          <p:cNvPr id="11" name="Picture Placeholder 2"/>
          <p:cNvSpPr>
            <a:spLocks noGrp="1"/>
          </p:cNvSpPr>
          <p:nvPr>
            <p:ph type="pic" idx="1" hasCustomPrompt="1"/>
          </p:nvPr>
        </p:nvSpPr>
        <p:spPr>
          <a:xfrm>
            <a:off x="-1" y="0"/>
            <a:ext cx="9144001" cy="5199812"/>
          </a:xfrm>
          <a:prstGeom prst="rect">
            <a:avLst/>
          </a:prstGeom>
          <a:solidFill>
            <a:schemeClr val="bg1">
              <a:lumMod val="75000"/>
            </a:schemeClr>
          </a:solidFill>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smtClean="0"/>
              <a:t>Afbeelding naar hier slepen of op icoon klikken om afbeelding toe te voegen.</a:t>
            </a:r>
            <a:endParaRPr lang="en-US" dirty="0"/>
          </a:p>
        </p:txBody>
      </p:sp>
      <p:sp>
        <p:nvSpPr>
          <p:cNvPr id="10"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12"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19" name="Title 7"/>
          <p:cNvSpPr>
            <a:spLocks noGrp="1"/>
          </p:cNvSpPr>
          <p:nvPr>
            <p:ph type="title" hasCustomPrompt="1"/>
          </p:nvPr>
        </p:nvSpPr>
        <p:spPr>
          <a:xfrm>
            <a:off x="457200" y="5566815"/>
            <a:ext cx="8153400" cy="631024"/>
          </a:xfrm>
          <a:prstGeom prst="rect">
            <a:avLst/>
          </a:prstGeom>
        </p:spPr>
        <p:txBody>
          <a:bodyPr>
            <a:noAutofit/>
          </a:bodyPr>
          <a:lstStyle>
            <a:lvl1pPr>
              <a:defRPr lang="en-US" sz="3200" cap="all" dirty="0"/>
            </a:lvl1pPr>
          </a:lstStyle>
          <a:p>
            <a:pPr marL="0" lvl="0"/>
            <a:r>
              <a:rPr lang="nl-BE" dirty="0" smtClean="0"/>
              <a:t>Titel afbeelding</a:t>
            </a:r>
            <a:endParaRPr lang="en-US" dirty="0"/>
          </a:p>
        </p:txBody>
      </p:sp>
      <p:sp>
        <p:nvSpPr>
          <p:cNvPr id="7" name="TextBox 6"/>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8" name="Rectangle 7"/>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7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en beschrijvin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200" y="5918690"/>
            <a:ext cx="8153400" cy="355824"/>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smtClean="0"/>
              <a:t>Beschrijving</a:t>
            </a:r>
          </a:p>
        </p:txBody>
      </p:sp>
      <p:sp>
        <p:nvSpPr>
          <p:cNvPr id="11" name="Picture Placeholder 2"/>
          <p:cNvSpPr>
            <a:spLocks noGrp="1"/>
          </p:cNvSpPr>
          <p:nvPr>
            <p:ph type="pic" idx="1" hasCustomPrompt="1"/>
          </p:nvPr>
        </p:nvSpPr>
        <p:spPr>
          <a:xfrm>
            <a:off x="-1" y="0"/>
            <a:ext cx="9144001" cy="5199812"/>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smtClean="0"/>
              <a:t>Afbeelding naar hier slepen of op icoon klikken om afbeelding toe te voegen.</a:t>
            </a:r>
            <a:endParaRPr lang="en-US" dirty="0"/>
          </a:p>
        </p:txBody>
      </p:sp>
      <p:sp>
        <p:nvSpPr>
          <p:cNvPr id="10" name="Slide Number Placeholder 8"/>
          <p:cNvSpPr>
            <a:spLocks noGrp="1"/>
          </p:cNvSpPr>
          <p:nvPr>
            <p:ph type="sldNum" sz="quarter" idx="4"/>
          </p:nvPr>
        </p:nvSpPr>
        <p:spPr>
          <a:xfrm>
            <a:off x="6990634" y="6513334"/>
            <a:ext cx="1696165" cy="240709"/>
          </a:xfrm>
          <a:prstGeom prst="rect">
            <a:avLst/>
          </a:prstGeom>
        </p:spPr>
        <p:txBody>
          <a:bodyPr vert="horz" lIns="91440" tIns="45720" rIns="91440" bIns="45720" rtlCol="0" anchor="b" anchorCtr="0"/>
          <a:lstStyle>
            <a:lvl1pPr algn="r">
              <a:defRPr sz="1200">
                <a:solidFill>
                  <a:schemeClr val="tx1"/>
                </a:solidFill>
                <a:latin typeface="Ubuntu"/>
                <a:cs typeface="Ubuntu"/>
              </a:defRPr>
            </a:lvl1pPr>
          </a:lstStyle>
          <a:p>
            <a:fld id="{80DBCD4E-D6F6-174C-8E8A-F21DB8B4B62B}" type="slidenum">
              <a:rPr lang="en-US" smtClean="0"/>
              <a:pPr/>
              <a:t>‹#›</a:t>
            </a:fld>
            <a:endParaRPr lang="en-US" dirty="0"/>
          </a:p>
        </p:txBody>
      </p:sp>
      <p:sp>
        <p:nvSpPr>
          <p:cNvPr id="12" name="Footer Placeholder 6"/>
          <p:cNvSpPr>
            <a:spLocks noGrp="1"/>
          </p:cNvSpPr>
          <p:nvPr>
            <p:ph type="ftr" sz="quarter" idx="3"/>
          </p:nvPr>
        </p:nvSpPr>
        <p:spPr>
          <a:xfrm>
            <a:off x="457200" y="6367206"/>
            <a:ext cx="6457450" cy="211263"/>
          </a:xfrm>
          <a:prstGeom prst="rect">
            <a:avLst/>
          </a:prstGeom>
        </p:spPr>
        <p:txBody>
          <a:bodyPr vert="horz" lIns="91440" tIns="45720" rIns="91440" bIns="45720" rtlCol="0" anchor="b" anchorCtr="0"/>
          <a:lstStyle>
            <a:lvl1pPr algn="l">
              <a:defRPr sz="1000" cap="all">
                <a:solidFill>
                  <a:schemeClr val="tx1">
                    <a:lumMod val="50000"/>
                    <a:lumOff val="50000"/>
                  </a:schemeClr>
                </a:solidFill>
                <a:latin typeface="Ubuntu"/>
                <a:cs typeface="Ubuntu"/>
              </a:defRPr>
            </a:lvl1pPr>
          </a:lstStyle>
          <a:p>
            <a:endParaRPr lang="en-US" dirty="0"/>
          </a:p>
        </p:txBody>
      </p:sp>
      <p:sp>
        <p:nvSpPr>
          <p:cNvPr id="19" name="Title 7"/>
          <p:cNvSpPr>
            <a:spLocks noGrp="1"/>
          </p:cNvSpPr>
          <p:nvPr>
            <p:ph type="title" hasCustomPrompt="1"/>
          </p:nvPr>
        </p:nvSpPr>
        <p:spPr>
          <a:xfrm>
            <a:off x="457200" y="5382268"/>
            <a:ext cx="8153400" cy="631024"/>
          </a:xfrm>
          <a:prstGeom prst="rect">
            <a:avLst/>
          </a:prstGeom>
        </p:spPr>
        <p:txBody>
          <a:bodyPr>
            <a:noAutofit/>
          </a:bodyPr>
          <a:lstStyle>
            <a:lvl1pPr>
              <a:defRPr lang="en-US" sz="3200" cap="all" baseline="0" dirty="0"/>
            </a:lvl1pPr>
          </a:lstStyle>
          <a:p>
            <a:pPr marL="0" lvl="0"/>
            <a:r>
              <a:rPr lang="nl-BE" dirty="0" smtClean="0"/>
              <a:t>Titel afbeelding</a:t>
            </a:r>
            <a:endParaRPr lang="en-US" dirty="0"/>
          </a:p>
        </p:txBody>
      </p:sp>
      <p:sp>
        <p:nvSpPr>
          <p:cNvPr id="8" name="TextBox 7"/>
          <p:cNvSpPr txBox="1"/>
          <p:nvPr userDrawn="1"/>
        </p:nvSpPr>
        <p:spPr>
          <a:xfrm>
            <a:off x="457200" y="6513334"/>
            <a:ext cx="4590386" cy="246221"/>
          </a:xfrm>
          <a:prstGeom prst="rect">
            <a:avLst/>
          </a:prstGeom>
          <a:noFill/>
        </p:spPr>
        <p:txBody>
          <a:bodyPr wrap="square" rtlCol="0" anchor="b" anchorCtr="0">
            <a:spAutoFit/>
          </a:bodyPr>
          <a:lstStyle/>
          <a:p>
            <a:r>
              <a:rPr lang="en-US" sz="1000" dirty="0" smtClean="0">
                <a:solidFill>
                  <a:srgbClr val="000000"/>
                </a:solidFill>
                <a:latin typeface="Ubuntu"/>
                <a:cs typeface="Ubuntu"/>
              </a:rPr>
              <a:t>NEW MEDIA AND COMMUNICATION TECHNOLOGY </a:t>
            </a:r>
            <a:endParaRPr lang="en-US" sz="1000" dirty="0">
              <a:solidFill>
                <a:srgbClr val="000000"/>
              </a:solidFill>
              <a:latin typeface="Ubuntu"/>
              <a:cs typeface="Ubuntu"/>
            </a:endParaRPr>
          </a:p>
        </p:txBody>
      </p:sp>
      <p:sp>
        <p:nvSpPr>
          <p:cNvPr id="9" name="Rectangle 8"/>
          <p:cNvSpPr/>
          <p:nvPr userDrawn="1"/>
        </p:nvSpPr>
        <p:spPr>
          <a:xfrm>
            <a:off x="0" y="6797839"/>
            <a:ext cx="9144000" cy="74032"/>
          </a:xfrm>
          <a:prstGeom prst="rect">
            <a:avLst/>
          </a:prstGeom>
          <a:solidFill>
            <a:srgbClr val="FBAD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6" r:id="rId4"/>
    <p:sldLayoutId id="2147483918" r:id="rId5"/>
    <p:sldLayoutId id="2147483928" r:id="rId6"/>
    <p:sldLayoutId id="2147483920" r:id="rId7"/>
    <p:sldLayoutId id="2147483925" r:id="rId8"/>
    <p:sldLayoutId id="2147483921" r:id="rId9"/>
    <p:sldLayoutId id="2147483929" r:id="rId10"/>
    <p:sldLayoutId id="2147483930" r:id="rId11"/>
    <p:sldLayoutId id="2147483926" r:id="rId12"/>
    <p:sldLayoutId id="2147483922" r:id="rId13"/>
    <p:sldLayoutId id="2147483927" r:id="rId14"/>
    <p:sldLayoutId id="2147483919" r:id="rId15"/>
  </p:sldLayoutIdLst>
  <p:hf hdr="0" ftr="0" dt="0"/>
  <p:txStyles>
    <p:titleStyle>
      <a:lvl1pPr algn="l" defTabSz="914400" rtl="0" eaLnBrk="1" latinLnBrk="0" hangingPunct="1">
        <a:spcBef>
          <a:spcPct val="0"/>
        </a:spcBef>
        <a:buNone/>
        <a:defRPr lang="en-US" sz="4000" b="1" kern="1200" cap="none" spc="-80" baseline="0" dirty="0">
          <a:solidFill>
            <a:schemeClr val="tx1"/>
          </a:solidFill>
          <a:latin typeface="Ubuntu"/>
          <a:ea typeface="+mj-ea"/>
          <a:cs typeface="Ubuntu"/>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Tahoma"/>
          <a:ea typeface="+mn-ea"/>
          <a:cs typeface="Tahoma"/>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Tahoma"/>
          <a:ea typeface="+mn-ea"/>
          <a:cs typeface="Tahoma"/>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Tahoma"/>
          <a:ea typeface="+mn-ea"/>
          <a:cs typeface="Tahoma"/>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Tahoma"/>
          <a:ea typeface="+mn-ea"/>
          <a:cs typeface="Tahoma"/>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Tahoma"/>
          <a:ea typeface="+mn-ea"/>
          <a:cs typeface="Tahoma"/>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New Media – Beacon Game</a:t>
            </a:r>
            <a:endParaRPr lang="nl-BE" dirty="0"/>
          </a:p>
        </p:txBody>
      </p:sp>
      <p:sp>
        <p:nvSpPr>
          <p:cNvPr id="3" name="Ondertitel 2"/>
          <p:cNvSpPr>
            <a:spLocks noGrp="1"/>
          </p:cNvSpPr>
          <p:nvPr>
            <p:ph type="subTitle" idx="1"/>
          </p:nvPr>
        </p:nvSpPr>
        <p:spPr/>
        <p:txBody>
          <a:bodyPr/>
          <a:lstStyle/>
          <a:p>
            <a:r>
              <a:rPr lang="en-US" dirty="0" smtClean="0"/>
              <a:t>Jan Holbrouck, Stijn Brysbaert</a:t>
            </a:r>
            <a:endParaRPr lang="nl-BE" dirty="0"/>
          </a:p>
        </p:txBody>
      </p:sp>
    </p:spTree>
    <p:extLst>
      <p:ext uri="{BB962C8B-B14F-4D97-AF65-F5344CB8AC3E}">
        <p14:creationId xmlns:p14="http://schemas.microsoft.com/office/powerpoint/2010/main" val="141804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smtClean="0"/>
              <a:t>Infrastructuur</a:t>
            </a:r>
            <a:endParaRPr lang="nl-BE" dirty="0"/>
          </a:p>
        </p:txBody>
      </p:sp>
      <p:sp>
        <p:nvSpPr>
          <p:cNvPr id="3" name="Ondertitel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26172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Infrastructuur</a:t>
            </a:r>
            <a:r>
              <a:rPr lang="nl-BE" dirty="0"/>
              <a:t/>
            </a:r>
            <a:br>
              <a:rPr lang="nl-BE" dirty="0"/>
            </a:br>
            <a:endParaRPr lang="nl-BE" dirty="0"/>
          </a:p>
        </p:txBody>
      </p:sp>
      <p:sp>
        <p:nvSpPr>
          <p:cNvPr id="4" name="Slide Number Placeholder 3"/>
          <p:cNvSpPr>
            <a:spLocks noGrp="1"/>
          </p:cNvSpPr>
          <p:nvPr>
            <p:ph type="sldNum" sz="quarter" idx="4"/>
          </p:nvPr>
        </p:nvSpPr>
        <p:spPr/>
        <p:txBody>
          <a:bodyPr/>
          <a:lstStyle/>
          <a:p>
            <a:fld id="{80DBCD4E-D6F6-174C-8E8A-F21DB8B4B62B}" type="slidenum">
              <a:rPr lang="en-US" smtClean="0"/>
              <a:pPr/>
              <a:t>11</a:t>
            </a:fld>
            <a:endParaRPr lang="en-US" dirty="0"/>
          </a:p>
        </p:txBody>
      </p:sp>
      <p:pic>
        <p:nvPicPr>
          <p:cNvPr id="5" name="Picture 4"/>
          <p:cNvPicPr>
            <a:picLocks noChangeAspect="1"/>
          </p:cNvPicPr>
          <p:nvPr/>
        </p:nvPicPr>
        <p:blipFill>
          <a:blip r:embed="rId2">
            <a:lum bright="-20000" contrast="40000"/>
          </a:blip>
          <a:stretch>
            <a:fillRect/>
          </a:stretch>
        </p:blipFill>
        <p:spPr>
          <a:xfrm>
            <a:off x="1305283" y="951450"/>
            <a:ext cx="6533433" cy="5446573"/>
          </a:xfrm>
          <a:prstGeom prst="rect">
            <a:avLst/>
          </a:prstGeom>
        </p:spPr>
      </p:pic>
    </p:spTree>
    <p:extLst>
      <p:ext uri="{BB962C8B-B14F-4D97-AF65-F5344CB8AC3E}">
        <p14:creationId xmlns:p14="http://schemas.microsoft.com/office/powerpoint/2010/main" val="1871310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Estimote Beacons</a:t>
            </a:r>
            <a:endParaRPr lang="nl-BE" dirty="0"/>
          </a:p>
        </p:txBody>
      </p:sp>
      <p:sp>
        <p:nvSpPr>
          <p:cNvPr id="3" name="Ondertitel 2"/>
          <p:cNvSpPr>
            <a:spLocks noGrp="1"/>
          </p:cNvSpPr>
          <p:nvPr>
            <p:ph type="subTitle" idx="1"/>
          </p:nvPr>
        </p:nvSpPr>
        <p:spPr/>
        <p:txBody>
          <a:bodyPr/>
          <a:lstStyle/>
          <a:p>
            <a:r>
              <a:rPr lang="en-US" dirty="0" err="1" smtClean="0"/>
              <a:t>Localisatie</a:t>
            </a:r>
            <a:endParaRPr lang="en-US" dirty="0" smtClean="0"/>
          </a:p>
        </p:txBody>
      </p:sp>
    </p:spTree>
    <p:extLst>
      <p:ext uri="{BB962C8B-B14F-4D97-AF65-F5344CB8AC3E}">
        <p14:creationId xmlns:p14="http://schemas.microsoft.com/office/powerpoint/2010/main" val="2760067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Estimote Beacons</a:t>
            </a:r>
            <a:endParaRPr lang="nl-BE" dirty="0"/>
          </a:p>
        </p:txBody>
      </p:sp>
      <p:sp>
        <p:nvSpPr>
          <p:cNvPr id="3" name="Tijdelijke aanduiding voor inhoud 2"/>
          <p:cNvSpPr>
            <a:spLocks noGrp="1"/>
          </p:cNvSpPr>
          <p:nvPr>
            <p:ph idx="1"/>
          </p:nvPr>
        </p:nvSpPr>
        <p:spPr>
          <a:xfrm>
            <a:off x="457200" y="1752600"/>
            <a:ext cx="3403600" cy="4373563"/>
          </a:xfrm>
        </p:spPr>
        <p:txBody>
          <a:bodyPr/>
          <a:lstStyle/>
          <a:p>
            <a:pPr marL="342900" indent="-342900">
              <a:buFont typeface="Arial" panose="020B0604020202020204" pitchFamily="34" charset="0"/>
              <a:buChar char="•"/>
            </a:pPr>
            <a:r>
              <a:rPr lang="en-US" sz="2400" dirty="0" smtClean="0">
                <a:latin typeface="Ubuntu" panose="020B0504030602030204" pitchFamily="34" charset="0"/>
              </a:rPr>
              <a:t>Platform</a:t>
            </a:r>
          </a:p>
          <a:p>
            <a:pPr marL="342900" indent="-342900">
              <a:buFont typeface="Arial" panose="020B0604020202020204" pitchFamily="34" charset="0"/>
              <a:buChar char="•"/>
            </a:pPr>
            <a:r>
              <a:rPr lang="en-US" sz="2400" dirty="0" smtClean="0">
                <a:latin typeface="Ubuntu" panose="020B0504030602030204" pitchFamily="34" charset="0"/>
              </a:rPr>
              <a:t>Kleine computer</a:t>
            </a:r>
          </a:p>
          <a:p>
            <a:pPr marL="800100" lvl="1" indent="-342900"/>
            <a:r>
              <a:rPr lang="en-US" sz="2000" dirty="0" smtClean="0">
                <a:latin typeface="Ubuntu" panose="020B0504030602030204" pitchFamily="34" charset="0"/>
              </a:rPr>
              <a:t>Processor</a:t>
            </a:r>
          </a:p>
          <a:p>
            <a:pPr marL="800100" lvl="1" indent="-342900"/>
            <a:r>
              <a:rPr lang="en-US" sz="2000" dirty="0" smtClean="0">
                <a:latin typeface="Ubuntu" panose="020B0504030602030204" pitchFamily="34" charset="0"/>
              </a:rPr>
              <a:t>Memory</a:t>
            </a:r>
          </a:p>
          <a:p>
            <a:pPr marL="800100" lvl="1" indent="-342900"/>
            <a:r>
              <a:rPr lang="en-US" sz="2000" dirty="0" smtClean="0">
                <a:latin typeface="Ubuntu" panose="020B0504030602030204" pitchFamily="34" charset="0"/>
              </a:rPr>
              <a:t>Bluetooth</a:t>
            </a:r>
          </a:p>
          <a:p>
            <a:pPr marL="800100" lvl="1" indent="-342900"/>
            <a:r>
              <a:rPr lang="en-US" sz="2000" dirty="0" err="1" smtClean="0">
                <a:latin typeface="Ubuntu" panose="020B0504030602030204" pitchFamily="34" charset="0"/>
              </a:rPr>
              <a:t>Sensoren</a:t>
            </a:r>
            <a:endParaRPr lang="en-US" sz="2000" dirty="0" smtClean="0">
              <a:latin typeface="Ubuntu" panose="020B0504030602030204" pitchFamily="34" charset="0"/>
            </a:endParaRPr>
          </a:p>
          <a:p>
            <a:pPr marL="800100" lvl="1" indent="-342900"/>
            <a:r>
              <a:rPr lang="en-US" sz="2000" dirty="0" err="1" smtClean="0">
                <a:latin typeface="Ubuntu" panose="020B0504030602030204" pitchFamily="34" charset="0"/>
              </a:rPr>
              <a:t>Batterij</a:t>
            </a:r>
            <a:endParaRPr lang="en-US" sz="2000" dirty="0">
              <a:latin typeface="Ubuntu" panose="020B0504030602030204" pitchFamily="34" charset="0"/>
            </a:endParaRPr>
          </a:p>
          <a:p>
            <a:pPr marL="342900" indent="-342900">
              <a:buFont typeface="Arial" panose="020B0604020202020204" pitchFamily="34" charset="0"/>
              <a:buChar char="•"/>
            </a:pPr>
            <a:r>
              <a:rPr lang="en-US" sz="2400" dirty="0" err="1" smtClean="0">
                <a:latin typeface="Ubuntu" panose="020B0504030602030204" pitchFamily="34" charset="0"/>
              </a:rPr>
              <a:t>Applicatie</a:t>
            </a:r>
            <a:endParaRPr lang="en-US" dirty="0" smtClean="0">
              <a:latin typeface="Ubuntu" panose="020B0504030602030204" pitchFamily="34" charset="0"/>
            </a:endParaRPr>
          </a:p>
          <a:p>
            <a:pPr marL="342900" indent="-342900">
              <a:buFont typeface="Courier New" panose="02070309020205020404" pitchFamily="49" charset="0"/>
              <a:buChar char="o"/>
            </a:pPr>
            <a:endParaRPr lang="nl-BE" sz="2400" dirty="0"/>
          </a:p>
        </p:txBody>
      </p:sp>
      <p:sp>
        <p:nvSpPr>
          <p:cNvPr id="4" name="Tijdelijke aanduiding voor dianummer 3"/>
          <p:cNvSpPr>
            <a:spLocks noGrp="1"/>
          </p:cNvSpPr>
          <p:nvPr>
            <p:ph type="sldNum" sz="quarter" idx="4"/>
          </p:nvPr>
        </p:nvSpPr>
        <p:spPr/>
        <p:txBody>
          <a:bodyPr/>
          <a:lstStyle/>
          <a:p>
            <a:fld id="{80DBCD4E-D6F6-174C-8E8A-F21DB8B4B62B}" type="slidenum">
              <a:rPr lang="en-US" smtClean="0"/>
              <a:pPr/>
              <a:t>13</a:t>
            </a:fld>
            <a:endParaRPr lang="en-US" dirty="0"/>
          </a:p>
        </p:txBody>
      </p:sp>
      <p:pic>
        <p:nvPicPr>
          <p:cNvPr id="5" name="Picture 4" descr="http://www.futurmall.com/wp-content/uploads/2016/01/beacon.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381" t="15271" r="65162" b="19317"/>
          <a:stretch/>
        </p:blipFill>
        <p:spPr bwMode="auto">
          <a:xfrm rot="5400000">
            <a:off x="7711542" y="40958"/>
            <a:ext cx="76179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edia.tumblr.com/90987ae16391f981ab81d8ebe4d501a1/tumblr_inline_mqvtmyR50P1qz4rgp.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3791220" y="2462577"/>
            <a:ext cx="4510860" cy="263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20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Code</a:t>
            </a:r>
            <a:endParaRPr lang="nl-BE" dirty="0"/>
          </a:p>
        </p:txBody>
      </p:sp>
      <p:sp>
        <p:nvSpPr>
          <p:cNvPr id="4" name="Tijdelijke aanduiding voor dianummer 3"/>
          <p:cNvSpPr>
            <a:spLocks noGrp="1"/>
          </p:cNvSpPr>
          <p:nvPr>
            <p:ph type="sldNum" sz="quarter" idx="4"/>
          </p:nvPr>
        </p:nvSpPr>
        <p:spPr/>
        <p:txBody>
          <a:bodyPr/>
          <a:lstStyle/>
          <a:p>
            <a:fld id="{80DBCD4E-D6F6-174C-8E8A-F21DB8B4B62B}" type="slidenum">
              <a:rPr lang="en-US" smtClean="0"/>
              <a:pPr/>
              <a:t>14</a:t>
            </a:fld>
            <a:endParaRPr lang="en-US" dirty="0"/>
          </a:p>
        </p:txBody>
      </p:sp>
      <p:pic>
        <p:nvPicPr>
          <p:cNvPr id="5" name="Afbeelding 4"/>
          <p:cNvPicPr>
            <a:picLocks noChangeAspect="1"/>
          </p:cNvPicPr>
          <p:nvPr/>
        </p:nvPicPr>
        <p:blipFill>
          <a:blip r:embed="rId3"/>
          <a:stretch>
            <a:fillRect/>
          </a:stretch>
        </p:blipFill>
        <p:spPr>
          <a:xfrm>
            <a:off x="457201" y="2657513"/>
            <a:ext cx="8229598" cy="865632"/>
          </a:xfrm>
          <a:prstGeom prst="rect">
            <a:avLst/>
          </a:prstGeom>
        </p:spPr>
      </p:pic>
      <p:pic>
        <p:nvPicPr>
          <p:cNvPr id="6" name="Afbeelding 5"/>
          <p:cNvPicPr>
            <a:picLocks noChangeAspect="1"/>
          </p:cNvPicPr>
          <p:nvPr/>
        </p:nvPicPr>
        <p:blipFill>
          <a:blip r:embed="rId4"/>
          <a:stretch>
            <a:fillRect/>
          </a:stretch>
        </p:blipFill>
        <p:spPr>
          <a:xfrm>
            <a:off x="457201" y="4740900"/>
            <a:ext cx="8229598" cy="650983"/>
          </a:xfrm>
          <a:prstGeom prst="rect">
            <a:avLst/>
          </a:prstGeom>
        </p:spPr>
      </p:pic>
    </p:spTree>
    <p:extLst>
      <p:ext uri="{BB962C8B-B14F-4D97-AF65-F5344CB8AC3E}">
        <p14:creationId xmlns:p14="http://schemas.microsoft.com/office/powerpoint/2010/main" val="957386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80DBCD4E-D6F6-174C-8E8A-F21DB8B4B62B}" type="slidenum">
              <a:rPr lang="en-US" smtClean="0"/>
              <a:pPr/>
              <a:t>15</a:t>
            </a:fld>
            <a:endParaRPr lang="en-US" dirty="0"/>
          </a:p>
        </p:txBody>
      </p:sp>
      <p:pic>
        <p:nvPicPr>
          <p:cNvPr id="7" name="Afbeelding 6"/>
          <p:cNvPicPr>
            <a:picLocks noChangeAspect="1"/>
          </p:cNvPicPr>
          <p:nvPr/>
        </p:nvPicPr>
        <p:blipFill>
          <a:blip r:embed="rId3"/>
          <a:stretch>
            <a:fillRect/>
          </a:stretch>
        </p:blipFill>
        <p:spPr>
          <a:xfrm>
            <a:off x="595087" y="356448"/>
            <a:ext cx="8091712" cy="2508132"/>
          </a:xfrm>
          <a:prstGeom prst="rect">
            <a:avLst/>
          </a:prstGeom>
        </p:spPr>
      </p:pic>
      <p:pic>
        <p:nvPicPr>
          <p:cNvPr id="8" name="Afbeelding 7"/>
          <p:cNvPicPr>
            <a:picLocks noChangeAspect="1"/>
          </p:cNvPicPr>
          <p:nvPr/>
        </p:nvPicPr>
        <p:blipFill>
          <a:blip r:embed="rId4"/>
          <a:stretch>
            <a:fillRect/>
          </a:stretch>
        </p:blipFill>
        <p:spPr>
          <a:xfrm>
            <a:off x="595087" y="3121452"/>
            <a:ext cx="8091712" cy="3135010"/>
          </a:xfrm>
          <a:prstGeom prst="rect">
            <a:avLst/>
          </a:prstGeom>
        </p:spPr>
      </p:pic>
    </p:spTree>
    <p:extLst>
      <p:ext uri="{BB962C8B-B14F-4D97-AF65-F5344CB8AC3E}">
        <p14:creationId xmlns:p14="http://schemas.microsoft.com/office/powerpoint/2010/main" val="2598061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Philips Hue</a:t>
            </a:r>
            <a:endParaRPr lang="nl-BE" dirty="0"/>
          </a:p>
        </p:txBody>
      </p:sp>
      <p:sp>
        <p:nvSpPr>
          <p:cNvPr id="3" name="Ondertitel 2"/>
          <p:cNvSpPr>
            <a:spLocks noGrp="1"/>
          </p:cNvSpPr>
          <p:nvPr>
            <p:ph type="subTitle" idx="1"/>
          </p:nvPr>
        </p:nvSpPr>
        <p:spPr/>
        <p:txBody>
          <a:bodyPr/>
          <a:lstStyle/>
          <a:p>
            <a:r>
              <a:rPr lang="nl-BE" dirty="0"/>
              <a:t>Visualisatie</a:t>
            </a:r>
          </a:p>
        </p:txBody>
      </p:sp>
    </p:spTree>
    <p:extLst>
      <p:ext uri="{BB962C8B-B14F-4D97-AF65-F5344CB8AC3E}">
        <p14:creationId xmlns:p14="http://schemas.microsoft.com/office/powerpoint/2010/main" val="458821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Visualisatie</a:t>
            </a:r>
            <a:endParaRPr lang="nl-BE"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BE" sz="2400" dirty="0">
                <a:latin typeface="Ubuntu" panose="020B0504030602030204" pitchFamily="34" charset="0"/>
              </a:rPr>
              <a:t>Hue + Beacon = Checkpoint</a:t>
            </a:r>
            <a:endParaRPr lang="nl-BE" dirty="0" smtClean="0"/>
          </a:p>
          <a:p>
            <a:pPr marL="457200" indent="-457200">
              <a:buFont typeface="Arial" panose="020B0604020202020204" pitchFamily="34" charset="0"/>
              <a:buChar char="•"/>
            </a:pPr>
            <a:r>
              <a:rPr lang="nl-BE" sz="2400" dirty="0">
                <a:latin typeface="Ubuntu" panose="020B0504030602030204" pitchFamily="34" charset="0"/>
              </a:rPr>
              <a:t>3 standen</a:t>
            </a:r>
            <a:endParaRPr lang="nl-BE" dirty="0" smtClean="0"/>
          </a:p>
          <a:p>
            <a:pPr marL="914400" lvl="1" indent="-457200"/>
            <a:r>
              <a:rPr lang="nl-BE" sz="2400" dirty="0">
                <a:latin typeface="Ubuntu" panose="020B0504030602030204" pitchFamily="34" charset="0"/>
              </a:rPr>
              <a:t>Rood (Team 1)</a:t>
            </a:r>
            <a:endParaRPr lang="nl-BE" dirty="0" smtClean="0"/>
          </a:p>
          <a:p>
            <a:pPr marL="914400" lvl="1" indent="-457200"/>
            <a:r>
              <a:rPr lang="nl-BE" sz="2400" dirty="0">
                <a:latin typeface="Ubuntu" panose="020B0504030602030204" pitchFamily="34" charset="0"/>
              </a:rPr>
              <a:t>Blauw (Team 2)</a:t>
            </a:r>
            <a:endParaRPr lang="nl-BE" dirty="0" smtClean="0"/>
          </a:p>
          <a:p>
            <a:pPr marL="914400" lvl="1" indent="-457200"/>
            <a:r>
              <a:rPr lang="nl-BE" sz="2400" dirty="0">
                <a:latin typeface="Ubuntu" panose="020B0504030602030204" pitchFamily="34" charset="0"/>
              </a:rPr>
              <a:t>Neutraal (Niemand)</a:t>
            </a:r>
            <a:endParaRPr lang="nl-BE" dirty="0" smtClean="0"/>
          </a:p>
          <a:p>
            <a:pPr marL="457200" indent="-457200">
              <a:buFont typeface="Arial" panose="020B0604020202020204" pitchFamily="34" charset="0"/>
              <a:buChar char="•"/>
            </a:pPr>
            <a:r>
              <a:rPr lang="nl-BE" sz="2400" dirty="0">
                <a:latin typeface="Ubuntu" panose="020B0504030602030204" pitchFamily="34" charset="0"/>
              </a:rPr>
              <a:t>Hue = teamkleur </a:t>
            </a:r>
            <a:r>
              <a:rPr lang="nl-BE" sz="2400" dirty="0">
                <a:latin typeface="Ubuntu" panose="020B0504030602030204" pitchFamily="34" charset="0"/>
                <a:sym typeface="Wingdings" panose="05000000000000000000" pitchFamily="2" charset="2"/>
              </a:rPr>
              <a:t> Checkpoint veroverd</a:t>
            </a:r>
            <a:endParaRPr lang="nl-BE" dirty="0" smtClean="0"/>
          </a:p>
          <a:p>
            <a:pPr marL="457200" indent="-457200"/>
            <a:endParaRPr lang="nl-BE" dirty="0"/>
          </a:p>
        </p:txBody>
      </p:sp>
      <p:sp>
        <p:nvSpPr>
          <p:cNvPr id="4" name="Slide Number Placeholder 3"/>
          <p:cNvSpPr>
            <a:spLocks noGrp="1"/>
          </p:cNvSpPr>
          <p:nvPr>
            <p:ph type="sldNum" sz="quarter" idx="4"/>
          </p:nvPr>
        </p:nvSpPr>
        <p:spPr/>
        <p:txBody>
          <a:bodyPr/>
          <a:lstStyle/>
          <a:p>
            <a:fld id="{80DBCD4E-D6F6-174C-8E8A-F21DB8B4B62B}" type="slidenum">
              <a:rPr lang="en-US" smtClean="0"/>
              <a:pPr/>
              <a:t>17</a:t>
            </a:fld>
            <a:endParaRPr lang="en-US" dirty="0"/>
          </a:p>
        </p:txBody>
      </p:sp>
      <p:pic>
        <p:nvPicPr>
          <p:cNvPr id="5" name="Picture 2" descr="http://cdn.macrumors.com/article-new/2015/12/philipshuestarterkit-800x298.jpg?retina"/>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8807"/>
          <a:stretch/>
        </p:blipFill>
        <p:spPr bwMode="auto">
          <a:xfrm>
            <a:off x="5936350" y="152718"/>
            <a:ext cx="2750450" cy="126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07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0DBCD4E-D6F6-174C-8E8A-F21DB8B4B62B}"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0" y="1231709"/>
            <a:ext cx="9144000" cy="4980521"/>
          </a:xfrm>
          <a:prstGeom prst="rect">
            <a:avLst/>
          </a:prstGeom>
        </p:spPr>
      </p:pic>
      <p:sp>
        <p:nvSpPr>
          <p:cNvPr id="8" name="Title 1"/>
          <p:cNvSpPr txBox="1">
            <a:spLocks/>
          </p:cNvSpPr>
          <p:nvPr/>
        </p:nvSpPr>
        <p:spPr>
          <a:xfrm>
            <a:off x="457201" y="152718"/>
            <a:ext cx="8229598" cy="1371600"/>
          </a:xfrm>
          <a:prstGeom prst="rect">
            <a:avLst/>
          </a:prstGeom>
        </p:spPr>
        <p:txBody>
          <a:bodyPr anchor="b" anchorCtr="0"/>
          <a:lstStyle>
            <a:lvl1pPr algn="l" defTabSz="914400" rtl="0" eaLnBrk="1" latinLnBrk="0" hangingPunct="1">
              <a:spcBef>
                <a:spcPct val="0"/>
              </a:spcBef>
              <a:buNone/>
              <a:defRPr lang="en-US" sz="4000" b="1" kern="1200" cap="none" spc="-80" baseline="0" dirty="0">
                <a:solidFill>
                  <a:schemeClr val="tx1"/>
                </a:solidFill>
                <a:latin typeface="Ubuntu"/>
                <a:ea typeface="+mj-ea"/>
                <a:cs typeface="Ubuntu"/>
              </a:defRPr>
            </a:lvl1pPr>
          </a:lstStyle>
          <a:p>
            <a:r>
              <a:rPr lang="nl-BE" dirty="0" smtClean="0"/>
              <a:t> Code</a:t>
            </a:r>
            <a:endParaRPr lang="nl-BE" dirty="0"/>
          </a:p>
          <a:p>
            <a:endParaRPr lang="nl-BE" dirty="0" smtClean="0"/>
          </a:p>
        </p:txBody>
      </p:sp>
      <p:sp>
        <p:nvSpPr>
          <p:cNvPr id="12" name="Rectangle 11"/>
          <p:cNvSpPr/>
          <p:nvPr/>
        </p:nvSpPr>
        <p:spPr>
          <a:xfrm>
            <a:off x="1928075" y="2100503"/>
            <a:ext cx="1003229" cy="21423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65566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Azure IoT Hub</a:t>
            </a:r>
            <a:endParaRPr lang="nl-BE" dirty="0"/>
          </a:p>
        </p:txBody>
      </p:sp>
      <p:sp>
        <p:nvSpPr>
          <p:cNvPr id="3" name="Ondertitel 2"/>
          <p:cNvSpPr>
            <a:spLocks noGrp="1"/>
          </p:cNvSpPr>
          <p:nvPr>
            <p:ph type="subTitle" idx="1"/>
          </p:nvPr>
        </p:nvSpPr>
        <p:spPr/>
        <p:txBody>
          <a:bodyPr/>
          <a:lstStyle/>
          <a:p>
            <a:r>
              <a:rPr lang="en-US" dirty="0" smtClean="0"/>
              <a:t>Communicatie</a:t>
            </a:r>
          </a:p>
        </p:txBody>
      </p:sp>
    </p:spTree>
    <p:extLst>
      <p:ext uri="{BB962C8B-B14F-4D97-AF65-F5344CB8AC3E}">
        <p14:creationId xmlns:p14="http://schemas.microsoft.com/office/powerpoint/2010/main" val="2029994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318"/>
            <a:ext cx="3118338" cy="2761341"/>
          </a:xfrm>
        </p:spPr>
        <p:txBody>
          <a:bodyPr/>
          <a:lstStyle/>
          <a:p>
            <a:pPr marL="342900" indent="-342900">
              <a:buFont typeface="Arial" panose="020B0604020202020204" pitchFamily="34" charset="0"/>
              <a:buChar char="•"/>
            </a:pPr>
            <a:r>
              <a:rPr lang="en-US" sz="2400" dirty="0" err="1" smtClean="0">
                <a:latin typeface="Ubuntu" panose="020B0504030602030204" pitchFamily="34" charset="0"/>
              </a:rPr>
              <a:t>Interactief</a:t>
            </a:r>
            <a:r>
              <a:rPr lang="en-US" sz="2400" dirty="0" smtClean="0">
                <a:latin typeface="Ubuntu" panose="020B0504030602030204" pitchFamily="34" charset="0"/>
              </a:rPr>
              <a:t> </a:t>
            </a:r>
            <a:r>
              <a:rPr lang="en-US" sz="2400" dirty="0" err="1" smtClean="0">
                <a:latin typeface="Ubuntu" panose="020B0504030602030204" pitchFamily="34" charset="0"/>
              </a:rPr>
              <a:t>spel</a:t>
            </a:r>
            <a:endParaRPr lang="en-US" sz="2400" dirty="0" smtClean="0">
              <a:latin typeface="Ubuntu" panose="020B0504030602030204" pitchFamily="34" charset="0"/>
            </a:endParaRPr>
          </a:p>
          <a:p>
            <a:pPr marL="342900" indent="-342900">
              <a:buFont typeface="Arial" panose="020B0604020202020204" pitchFamily="34" charset="0"/>
              <a:buChar char="•"/>
            </a:pPr>
            <a:r>
              <a:rPr lang="en-US" sz="2400" dirty="0" smtClean="0">
                <a:latin typeface="Ubuntu" panose="020B0504030602030204" pitchFamily="34" charset="0"/>
              </a:rPr>
              <a:t>Philips Hue</a:t>
            </a:r>
          </a:p>
          <a:p>
            <a:pPr marL="342900" indent="-342900">
              <a:buFont typeface="Arial" panose="020B0604020202020204" pitchFamily="34" charset="0"/>
              <a:buChar char="•"/>
            </a:pPr>
            <a:r>
              <a:rPr lang="en-US" sz="2400" dirty="0" smtClean="0">
                <a:latin typeface="Ubuntu" panose="020B0504030602030204" pitchFamily="34" charset="0"/>
              </a:rPr>
              <a:t>Smartphones</a:t>
            </a:r>
          </a:p>
          <a:p>
            <a:pPr marL="342900" indent="-342900">
              <a:buFont typeface="Arial" panose="020B0604020202020204" pitchFamily="34" charset="0"/>
              <a:buChar char="•"/>
            </a:pPr>
            <a:r>
              <a:rPr lang="en-US" sz="2400" dirty="0" smtClean="0">
                <a:latin typeface="Ubuntu" panose="020B0504030602030204" pitchFamily="34" charset="0"/>
              </a:rPr>
              <a:t>Azure IoT Hub</a:t>
            </a:r>
          </a:p>
          <a:p>
            <a:pPr marL="342900" indent="-342900">
              <a:buFont typeface="Arial" panose="020B0604020202020204" pitchFamily="34" charset="0"/>
              <a:buChar char="•"/>
            </a:pPr>
            <a:r>
              <a:rPr lang="en-US" sz="2400" dirty="0" smtClean="0">
                <a:latin typeface="Ubuntu" panose="020B0504030602030204" pitchFamily="34" charset="0"/>
              </a:rPr>
              <a:t>Estimote Beacons</a:t>
            </a:r>
            <a:endParaRPr lang="nl-BE" sz="2400" dirty="0">
              <a:latin typeface="Ubuntu" panose="020B0504030602030204" pitchFamily="34" charset="0"/>
            </a:endParaRPr>
          </a:p>
        </p:txBody>
      </p:sp>
      <p:sp>
        <p:nvSpPr>
          <p:cNvPr id="4" name="Slide Number Placeholder 3"/>
          <p:cNvSpPr>
            <a:spLocks noGrp="1"/>
          </p:cNvSpPr>
          <p:nvPr>
            <p:ph type="sldNum" sz="quarter" idx="4"/>
          </p:nvPr>
        </p:nvSpPr>
        <p:spPr/>
        <p:txBody>
          <a:bodyPr/>
          <a:lstStyle/>
          <a:p>
            <a:fld id="{80DBCD4E-D6F6-174C-8E8A-F21DB8B4B62B}" type="slidenum">
              <a:rPr lang="en-US" smtClean="0"/>
              <a:pPr/>
              <a:t>2</a:t>
            </a:fld>
            <a:endParaRPr lang="en-US" dirty="0"/>
          </a:p>
        </p:txBody>
      </p:sp>
      <p:pic>
        <p:nvPicPr>
          <p:cNvPr id="1026" name="Picture 2" descr="http://cdn.macrumors.com/article-new/2015/12/philipshuestarterkit-800x298.jpg?retina"/>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8807"/>
          <a:stretch/>
        </p:blipFill>
        <p:spPr bwMode="auto">
          <a:xfrm rot="20450202">
            <a:off x="3751769" y="674929"/>
            <a:ext cx="3702755" cy="1698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uturmall.com/wp-content/uploads/2016/01/beacon.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381" t="15271" r="65162" b="19317"/>
          <a:stretch/>
        </p:blipFill>
        <p:spPr bwMode="auto">
          <a:xfrm rot="5980109">
            <a:off x="1348586" y="4193971"/>
            <a:ext cx="1335566" cy="2084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zure.microsoft.com/svghandler/iot-hub/?width=600&amp;height=31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2675" r="22468"/>
          <a:stretch/>
        </p:blipFill>
        <p:spPr bwMode="auto">
          <a:xfrm>
            <a:off x="6992127" y="2000274"/>
            <a:ext cx="1277257" cy="12223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res2.windows.microsoft.com/resbox/en/windows/main/fba4ec5e-685d-4865-9f44-853fafdd608f_15.png"/>
          <p:cNvPicPr>
            <a:picLocks noChangeAspect="1" noChangeArrowheads="1"/>
          </p:cNvPicPr>
          <p:nvPr/>
        </p:nvPicPr>
        <p:blipFill rotWithShape="1">
          <a:blip r:embed="rId6">
            <a:extLst>
              <a:ext uri="{28A0092B-C50C-407E-A947-70E740481C1C}">
                <a14:useLocalDpi xmlns:a14="http://schemas.microsoft.com/office/drawing/2010/main" val="0"/>
              </a:ext>
            </a:extLst>
          </a:blip>
          <a:srcRect l="33461" r="33481"/>
          <a:stretch/>
        </p:blipFill>
        <p:spPr bwMode="auto">
          <a:xfrm>
            <a:off x="7076716" y="3709379"/>
            <a:ext cx="1524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renityyou.com/wp-content/uploads/2015/06/teens-mental-exercise.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446615">
            <a:off x="3853617" y="3455625"/>
            <a:ext cx="2860429" cy="210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929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Azure IoT Hub</a:t>
            </a:r>
            <a:endParaRPr lang="nl-BE" dirty="0"/>
          </a:p>
        </p:txBody>
      </p:sp>
      <p:sp>
        <p:nvSpPr>
          <p:cNvPr id="3" name="Tijdelijke aanduiding voor inhoud 2"/>
          <p:cNvSpPr>
            <a:spLocks noGrp="1"/>
          </p:cNvSpPr>
          <p:nvPr>
            <p:ph idx="1"/>
          </p:nvPr>
        </p:nvSpPr>
        <p:spPr/>
        <p:txBody>
          <a:bodyPr/>
          <a:lstStyle/>
          <a:p>
            <a:pPr marL="457200" indent="-457200">
              <a:buFont typeface="Arial" panose="020B0604020202020204" pitchFamily="34" charset="0"/>
              <a:buChar char="•"/>
            </a:pPr>
            <a:r>
              <a:rPr lang="en-US" sz="2400" dirty="0" smtClean="0">
                <a:latin typeface="Ubuntu" panose="020B0504030602030204" pitchFamily="34" charset="0"/>
              </a:rPr>
              <a:t>Communicatie</a:t>
            </a:r>
          </a:p>
          <a:p>
            <a:pPr marL="457200" indent="-457200">
              <a:buFont typeface="Arial" panose="020B0604020202020204" pitchFamily="34" charset="0"/>
              <a:buChar char="•"/>
            </a:pPr>
            <a:r>
              <a:rPr lang="en-US" sz="2400" dirty="0" smtClean="0">
                <a:latin typeface="Ubuntu" panose="020B0504030602030204" pitchFamily="34" charset="0"/>
              </a:rPr>
              <a:t>Smartphone &lt;-&gt; Centrale</a:t>
            </a:r>
          </a:p>
          <a:p>
            <a:pPr marL="457200" indent="-457200">
              <a:buFont typeface="Arial" panose="020B0604020202020204" pitchFamily="34" charset="0"/>
              <a:buChar char="•"/>
            </a:pPr>
            <a:r>
              <a:rPr lang="en-US" sz="2400" dirty="0">
                <a:solidFill>
                  <a:srgbClr val="E85E00"/>
                </a:solidFill>
                <a:latin typeface="Ubuntu" panose="020B0504030602030204" pitchFamily="34" charset="0"/>
              </a:rPr>
              <a:t>Sent device </a:t>
            </a:r>
            <a:r>
              <a:rPr lang="en-US" sz="2400" dirty="0">
                <a:solidFill>
                  <a:srgbClr val="E85E00"/>
                </a:solidFill>
                <a:latin typeface="Ubuntu" panose="020B0504030602030204" pitchFamily="34" charset="0"/>
                <a:sym typeface="Wingdings" panose="05000000000000000000" pitchFamily="2" charset="2"/>
              </a:rPr>
              <a:t>to cloud</a:t>
            </a:r>
          </a:p>
          <a:p>
            <a:pPr marL="457200" indent="-457200">
              <a:buFont typeface="Arial" panose="020B0604020202020204" pitchFamily="34" charset="0"/>
              <a:buChar char="•"/>
            </a:pPr>
            <a:r>
              <a:rPr lang="en-US" sz="2400" dirty="0">
                <a:solidFill>
                  <a:srgbClr val="0072C6"/>
                </a:solidFill>
                <a:latin typeface="Ubuntu" panose="020B0504030602030204" pitchFamily="34" charset="0"/>
              </a:rPr>
              <a:t>Receive device to cloud</a:t>
            </a:r>
          </a:p>
          <a:p>
            <a:pPr marL="457200" indent="-457200">
              <a:buFont typeface="Arial" panose="020B0604020202020204" pitchFamily="34" charset="0"/>
              <a:buChar char="•"/>
            </a:pPr>
            <a:r>
              <a:rPr lang="en-US" sz="2400" dirty="0">
                <a:solidFill>
                  <a:srgbClr val="0072C6"/>
                </a:solidFill>
                <a:latin typeface="Ubuntu" panose="020B0504030602030204" pitchFamily="34" charset="0"/>
              </a:rPr>
              <a:t>Sent cloud to device</a:t>
            </a:r>
          </a:p>
          <a:p>
            <a:pPr marL="457200" indent="-457200">
              <a:buFont typeface="Arial" panose="020B0604020202020204" pitchFamily="34" charset="0"/>
              <a:buChar char="•"/>
            </a:pPr>
            <a:r>
              <a:rPr lang="en-US" sz="2400" dirty="0">
                <a:solidFill>
                  <a:srgbClr val="E85E00"/>
                </a:solidFill>
                <a:latin typeface="Ubuntu" panose="020B0504030602030204" pitchFamily="34" charset="0"/>
              </a:rPr>
              <a:t>Receive cloud to </a:t>
            </a:r>
            <a:r>
              <a:rPr lang="en-US" sz="2400" dirty="0" smtClean="0">
                <a:solidFill>
                  <a:srgbClr val="E85E00"/>
                </a:solidFill>
                <a:latin typeface="Ubuntu" panose="020B0504030602030204" pitchFamily="34" charset="0"/>
              </a:rPr>
              <a:t>device</a:t>
            </a:r>
            <a:endParaRPr lang="nl-BE" sz="2400" dirty="0">
              <a:solidFill>
                <a:srgbClr val="E85E00"/>
              </a:solidFill>
              <a:latin typeface="Ubuntu" panose="020B0504030602030204" pitchFamily="34" charset="0"/>
            </a:endParaRPr>
          </a:p>
        </p:txBody>
      </p:sp>
      <p:sp>
        <p:nvSpPr>
          <p:cNvPr id="4" name="Tijdelijke aanduiding voor dianummer 3"/>
          <p:cNvSpPr>
            <a:spLocks noGrp="1"/>
          </p:cNvSpPr>
          <p:nvPr>
            <p:ph type="sldNum" sz="quarter" idx="4"/>
          </p:nvPr>
        </p:nvSpPr>
        <p:spPr/>
        <p:txBody>
          <a:bodyPr/>
          <a:lstStyle/>
          <a:p>
            <a:fld id="{80DBCD4E-D6F6-174C-8E8A-F21DB8B4B62B}" type="slidenum">
              <a:rPr lang="en-US" smtClean="0"/>
              <a:pPr/>
              <a:t>20</a:t>
            </a:fld>
            <a:endParaRPr lang="en-US" dirty="0"/>
          </a:p>
        </p:txBody>
      </p:sp>
      <p:pic>
        <p:nvPicPr>
          <p:cNvPr id="12" name="Afbeelding 11"/>
          <p:cNvPicPr>
            <a:picLocks noChangeAspect="1"/>
          </p:cNvPicPr>
          <p:nvPr/>
        </p:nvPicPr>
        <p:blipFill rotWithShape="1">
          <a:blip r:embed="rId3" cstate="email">
            <a:extLst>
              <a:ext uri="{28A0092B-C50C-407E-A947-70E740481C1C}">
                <a14:useLocalDpi xmlns:a14="http://schemas.microsoft.com/office/drawing/2010/main" val="0"/>
              </a:ext>
            </a:extLst>
          </a:blip>
          <a:srcRect l="64342" t="2277" r="11448" b="2277"/>
          <a:stretch/>
        </p:blipFill>
        <p:spPr>
          <a:xfrm>
            <a:off x="5024754" y="1755262"/>
            <a:ext cx="1965880" cy="4359124"/>
          </a:xfrm>
          <a:prstGeom prst="rect">
            <a:avLst/>
          </a:prstGeom>
          <a:ln w="28575">
            <a:solidFill>
              <a:srgbClr val="E85E00"/>
            </a:solidFill>
          </a:ln>
        </p:spPr>
      </p:pic>
      <p:pic>
        <p:nvPicPr>
          <p:cNvPr id="13" name="Afbeelding 12"/>
          <p:cNvPicPr>
            <a:picLocks noChangeAspect="1"/>
          </p:cNvPicPr>
          <p:nvPr/>
        </p:nvPicPr>
        <p:blipFill rotWithShape="1">
          <a:blip r:embed="rId4" cstate="email">
            <a:extLst>
              <a:ext uri="{28A0092B-C50C-407E-A947-70E740481C1C}">
                <a14:useLocalDpi xmlns:a14="http://schemas.microsoft.com/office/drawing/2010/main" val="0"/>
              </a:ext>
            </a:extLst>
          </a:blip>
          <a:srcRect l="15614" t="-11756" r="14239" b="-12249"/>
          <a:stretch/>
        </p:blipFill>
        <p:spPr>
          <a:xfrm>
            <a:off x="7421512" y="244158"/>
            <a:ext cx="1280804" cy="1188720"/>
          </a:xfrm>
          <a:prstGeom prst="rect">
            <a:avLst/>
          </a:prstGeom>
          <a:ln w="28575">
            <a:solidFill>
              <a:srgbClr val="0072C6"/>
            </a:solidFill>
          </a:ln>
        </p:spPr>
      </p:pic>
    </p:spTree>
    <p:extLst>
      <p:ext uri="{BB962C8B-B14F-4D97-AF65-F5344CB8AC3E}">
        <p14:creationId xmlns:p14="http://schemas.microsoft.com/office/powerpoint/2010/main" val="274113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fld id="{80DBCD4E-D6F6-174C-8E8A-F21DB8B4B62B}" type="slidenum">
              <a:rPr lang="en-US" smtClean="0"/>
              <a:pPr/>
              <a:t>21</a:t>
            </a:fld>
            <a:endParaRPr lang="en-US" dirty="0"/>
          </a:p>
        </p:txBody>
      </p:sp>
      <p:pic>
        <p:nvPicPr>
          <p:cNvPr id="4" name="Afbeelding 3"/>
          <p:cNvPicPr>
            <a:picLocks noChangeAspect="1"/>
          </p:cNvPicPr>
          <p:nvPr/>
        </p:nvPicPr>
        <p:blipFill>
          <a:blip r:embed="rId3"/>
          <a:stretch>
            <a:fillRect/>
          </a:stretch>
        </p:blipFill>
        <p:spPr>
          <a:xfrm>
            <a:off x="-1" y="1118893"/>
            <a:ext cx="9137113" cy="1181099"/>
          </a:xfrm>
          <a:prstGeom prst="rect">
            <a:avLst/>
          </a:prstGeom>
        </p:spPr>
      </p:pic>
      <p:pic>
        <p:nvPicPr>
          <p:cNvPr id="5" name="Afbeelding 4"/>
          <p:cNvPicPr>
            <a:picLocks noChangeAspect="1"/>
          </p:cNvPicPr>
          <p:nvPr/>
        </p:nvPicPr>
        <p:blipFill>
          <a:blip r:embed="rId4"/>
          <a:stretch>
            <a:fillRect/>
          </a:stretch>
        </p:blipFill>
        <p:spPr>
          <a:xfrm>
            <a:off x="1073237" y="2449777"/>
            <a:ext cx="6990635" cy="3913771"/>
          </a:xfrm>
          <a:prstGeom prst="rect">
            <a:avLst/>
          </a:prstGeom>
        </p:spPr>
      </p:pic>
      <p:sp>
        <p:nvSpPr>
          <p:cNvPr id="7" name="Title 1"/>
          <p:cNvSpPr txBox="1">
            <a:spLocks/>
          </p:cNvSpPr>
          <p:nvPr/>
        </p:nvSpPr>
        <p:spPr>
          <a:xfrm>
            <a:off x="457201" y="152718"/>
            <a:ext cx="8229598" cy="1371600"/>
          </a:xfrm>
          <a:prstGeom prst="rect">
            <a:avLst/>
          </a:prstGeom>
        </p:spPr>
        <p:txBody>
          <a:bodyPr anchor="b" anchorCtr="0"/>
          <a:lstStyle>
            <a:lvl1pPr algn="l" defTabSz="914400" rtl="0" eaLnBrk="1" latinLnBrk="0" hangingPunct="1">
              <a:spcBef>
                <a:spcPct val="0"/>
              </a:spcBef>
              <a:buNone/>
              <a:defRPr lang="en-US" sz="4000" b="1" kern="1200" cap="none" spc="-80" baseline="0" dirty="0">
                <a:solidFill>
                  <a:schemeClr val="tx1"/>
                </a:solidFill>
                <a:latin typeface="Ubuntu"/>
                <a:ea typeface="+mj-ea"/>
                <a:cs typeface="Ubuntu"/>
              </a:defRPr>
            </a:lvl1pPr>
          </a:lstStyle>
          <a:p>
            <a:r>
              <a:rPr lang="nl-BE" dirty="0" smtClean="0"/>
              <a:t> Code - smartphone</a:t>
            </a:r>
            <a:endParaRPr lang="nl-BE" dirty="0"/>
          </a:p>
          <a:p>
            <a:endParaRPr lang="nl-BE" dirty="0" smtClean="0"/>
          </a:p>
        </p:txBody>
      </p:sp>
    </p:spTree>
    <p:extLst>
      <p:ext uri="{BB962C8B-B14F-4D97-AF65-F5344CB8AC3E}">
        <p14:creationId xmlns:p14="http://schemas.microsoft.com/office/powerpoint/2010/main" val="2853008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fld id="{80DBCD4E-D6F6-174C-8E8A-F21DB8B4B62B}" type="slidenum">
              <a:rPr lang="en-US" smtClean="0"/>
              <a:pPr/>
              <a:t>22</a:t>
            </a:fld>
            <a:endParaRPr lang="en-US" dirty="0"/>
          </a:p>
        </p:txBody>
      </p:sp>
      <p:sp>
        <p:nvSpPr>
          <p:cNvPr id="4" name="Title 1"/>
          <p:cNvSpPr txBox="1">
            <a:spLocks/>
          </p:cNvSpPr>
          <p:nvPr/>
        </p:nvSpPr>
        <p:spPr>
          <a:xfrm>
            <a:off x="457201" y="152718"/>
            <a:ext cx="8229598" cy="1371600"/>
          </a:xfrm>
          <a:prstGeom prst="rect">
            <a:avLst/>
          </a:prstGeom>
        </p:spPr>
        <p:txBody>
          <a:bodyPr anchor="b" anchorCtr="0"/>
          <a:lstStyle>
            <a:lvl1pPr algn="l" defTabSz="914400" rtl="0" eaLnBrk="1" latinLnBrk="0" hangingPunct="1">
              <a:spcBef>
                <a:spcPct val="0"/>
              </a:spcBef>
              <a:buNone/>
              <a:defRPr lang="en-US" sz="4000" b="1" kern="1200" cap="none" spc="-80" baseline="0" dirty="0">
                <a:solidFill>
                  <a:schemeClr val="tx1"/>
                </a:solidFill>
                <a:latin typeface="Ubuntu"/>
                <a:ea typeface="+mj-ea"/>
                <a:cs typeface="Ubuntu"/>
              </a:defRPr>
            </a:lvl1pPr>
          </a:lstStyle>
          <a:p>
            <a:r>
              <a:rPr lang="nl-BE" dirty="0" smtClean="0"/>
              <a:t> Code - centrale</a:t>
            </a:r>
            <a:endParaRPr lang="nl-BE" dirty="0"/>
          </a:p>
          <a:p>
            <a:endParaRPr lang="nl-BE" dirty="0" smtClean="0"/>
          </a:p>
        </p:txBody>
      </p:sp>
      <p:pic>
        <p:nvPicPr>
          <p:cNvPr id="5" name="Afbeelding 4"/>
          <p:cNvPicPr>
            <a:picLocks noChangeAspect="1"/>
          </p:cNvPicPr>
          <p:nvPr/>
        </p:nvPicPr>
        <p:blipFill>
          <a:blip r:embed="rId3"/>
          <a:stretch>
            <a:fillRect/>
          </a:stretch>
        </p:blipFill>
        <p:spPr>
          <a:xfrm>
            <a:off x="457200" y="1990677"/>
            <a:ext cx="8229598" cy="4419797"/>
          </a:xfrm>
          <a:prstGeom prst="rect">
            <a:avLst/>
          </a:prstGeom>
        </p:spPr>
      </p:pic>
      <p:pic>
        <p:nvPicPr>
          <p:cNvPr id="6" name="Afbeelding 5"/>
          <p:cNvPicPr>
            <a:picLocks noChangeAspect="1"/>
          </p:cNvPicPr>
          <p:nvPr/>
        </p:nvPicPr>
        <p:blipFill>
          <a:blip r:embed="rId4"/>
          <a:stretch>
            <a:fillRect/>
          </a:stretch>
        </p:blipFill>
        <p:spPr>
          <a:xfrm>
            <a:off x="466365" y="1123127"/>
            <a:ext cx="8220433" cy="764691"/>
          </a:xfrm>
          <a:prstGeom prst="rect">
            <a:avLst/>
          </a:prstGeom>
        </p:spPr>
      </p:pic>
    </p:spTree>
    <p:extLst>
      <p:ext uri="{BB962C8B-B14F-4D97-AF65-F5344CB8AC3E}">
        <p14:creationId xmlns:p14="http://schemas.microsoft.com/office/powerpoint/2010/main" val="1644274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t>
            </a:r>
            <a:endParaRPr lang="nl-BE" dirty="0"/>
          </a:p>
        </p:txBody>
      </p:sp>
      <p:sp>
        <p:nvSpPr>
          <p:cNvPr id="3" name="Ondertitel 2"/>
          <p:cNvSpPr>
            <a:spLocks noGrp="1"/>
          </p:cNvSpPr>
          <p:nvPr>
            <p:ph type="subTitle" idx="1"/>
          </p:nvPr>
        </p:nvSpPr>
        <p:spPr/>
        <p:txBody>
          <a:bodyPr/>
          <a:lstStyle/>
          <a:p>
            <a:r>
              <a:rPr lang="en-US" dirty="0" err="1" smtClean="0"/>
              <a:t>Geen</a:t>
            </a:r>
            <a:r>
              <a:rPr lang="en-US" dirty="0" smtClean="0"/>
              <a:t> processing</a:t>
            </a:r>
          </a:p>
        </p:txBody>
      </p:sp>
    </p:spTree>
    <p:extLst>
      <p:ext uri="{BB962C8B-B14F-4D97-AF65-F5344CB8AC3E}">
        <p14:creationId xmlns:p14="http://schemas.microsoft.com/office/powerpoint/2010/main" val="1464531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
            </a:r>
            <a:br>
              <a:rPr lang="nl-BE" dirty="0" smtClean="0"/>
            </a:br>
            <a:r>
              <a:rPr lang="nl-BE" dirty="0" smtClean="0"/>
              <a:t>Geen Processing	</a:t>
            </a:r>
            <a:endParaRPr lang="nl-BE"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BE" sz="2400" dirty="0">
                <a:latin typeface="Ubuntu" panose="020B0504030602030204" pitchFamily="34" charset="0"/>
              </a:rPr>
              <a:t>Communicatie</a:t>
            </a:r>
            <a:endParaRPr lang="nl-BE" dirty="0" smtClean="0"/>
          </a:p>
          <a:p>
            <a:pPr marL="914400" lvl="1" indent="-457200"/>
            <a:r>
              <a:rPr lang="nl-BE" sz="2400" dirty="0">
                <a:latin typeface="Ubuntu" panose="020B0504030602030204" pitchFamily="34" charset="0"/>
              </a:rPr>
              <a:t>Smartphone – Centrale – Hue</a:t>
            </a:r>
            <a:endParaRPr lang="nl-BE" dirty="0" smtClean="0"/>
          </a:p>
          <a:p>
            <a:pPr marL="457200" indent="-457200">
              <a:buFont typeface="Wingdings" panose="05000000000000000000" pitchFamily="2" charset="2"/>
              <a:buChar char="è"/>
            </a:pPr>
            <a:r>
              <a:rPr lang="nl-BE" sz="2400" dirty="0">
                <a:latin typeface="Ubuntu" panose="020B0504030602030204" pitchFamily="34" charset="0"/>
                <a:sym typeface="Wingdings" panose="05000000000000000000" pitchFamily="2" charset="2"/>
              </a:rPr>
              <a:t>IoT hub </a:t>
            </a:r>
            <a:endParaRPr lang="nl-BE" dirty="0" smtClean="0">
              <a:sym typeface="Wingdings" panose="05000000000000000000" pitchFamily="2" charset="2"/>
            </a:endParaRPr>
          </a:p>
          <a:p>
            <a:pPr marL="457200" indent="-457200">
              <a:buFont typeface="Arial" panose="020B0604020202020204" pitchFamily="34" charset="0"/>
              <a:buChar char="•"/>
            </a:pPr>
            <a:r>
              <a:rPr lang="nl-BE" dirty="0">
                <a:sym typeface="Wingdings" panose="05000000000000000000" pitchFamily="2" charset="2"/>
              </a:rPr>
              <a:t> </a:t>
            </a:r>
            <a:r>
              <a:rPr lang="nl-BE" sz="2400" strike="sngStrike" dirty="0">
                <a:latin typeface="Ubuntu" panose="020B0504030602030204" pitchFamily="34" charset="0"/>
                <a:sym typeface="Wingdings" panose="05000000000000000000" pitchFamily="2" charset="2"/>
              </a:rPr>
              <a:t>Processing &amp; IoT hub</a:t>
            </a:r>
            <a:endParaRPr lang="nl-BE" strike="sngStrike" dirty="0" smtClean="0">
              <a:sym typeface="Wingdings" panose="05000000000000000000" pitchFamily="2" charset="2"/>
            </a:endParaRPr>
          </a:p>
          <a:p>
            <a:r>
              <a:rPr lang="nl-BE" sz="2400" dirty="0">
                <a:latin typeface="Ubuntu" panose="020B0504030602030204" pitchFamily="34" charset="0"/>
                <a:sym typeface="Wingdings" panose="05000000000000000000" pitchFamily="2" charset="2"/>
              </a:rPr>
              <a:t> UWP + Beacons + Hue + Console + IoT</a:t>
            </a:r>
            <a:endParaRPr lang="nl-BE" dirty="0" smtClean="0"/>
          </a:p>
          <a:p>
            <a:pPr marL="457200" indent="-457200"/>
            <a:endParaRPr lang="nl-BE" dirty="0"/>
          </a:p>
        </p:txBody>
      </p:sp>
      <p:sp>
        <p:nvSpPr>
          <p:cNvPr id="4" name="Slide Number Placeholder 3"/>
          <p:cNvSpPr>
            <a:spLocks noGrp="1"/>
          </p:cNvSpPr>
          <p:nvPr>
            <p:ph type="sldNum" sz="quarter" idx="4"/>
          </p:nvPr>
        </p:nvSpPr>
        <p:spPr/>
        <p:txBody>
          <a:bodyPr/>
          <a:lstStyle/>
          <a:p>
            <a:fld id="{80DBCD4E-D6F6-174C-8E8A-F21DB8B4B62B}" type="slidenum">
              <a:rPr lang="en-US" smtClean="0"/>
              <a:pPr/>
              <a:t>24</a:t>
            </a:fld>
            <a:endParaRPr lang="en-US" dirty="0"/>
          </a:p>
        </p:txBody>
      </p:sp>
    </p:spTree>
    <p:extLst>
      <p:ext uri="{BB962C8B-B14F-4D97-AF65-F5344CB8AC3E}">
        <p14:creationId xmlns:p14="http://schemas.microsoft.com/office/powerpoint/2010/main" val="794518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Demo</a:t>
            </a:r>
            <a:endParaRPr lang="nl-BE" dirty="0"/>
          </a:p>
        </p:txBody>
      </p:sp>
      <p:sp>
        <p:nvSpPr>
          <p:cNvPr id="3" name="Content Placeholder 2"/>
          <p:cNvSpPr>
            <a:spLocks noGrp="1"/>
          </p:cNvSpPr>
          <p:nvPr>
            <p:ph idx="1"/>
          </p:nvPr>
        </p:nvSpPr>
        <p:spPr/>
        <p:txBody>
          <a:bodyPr/>
          <a:lstStyle/>
          <a:p>
            <a:endParaRPr lang="nl-BE"/>
          </a:p>
        </p:txBody>
      </p:sp>
      <p:sp>
        <p:nvSpPr>
          <p:cNvPr id="4" name="Slide Number Placeholder 3"/>
          <p:cNvSpPr>
            <a:spLocks noGrp="1"/>
          </p:cNvSpPr>
          <p:nvPr>
            <p:ph type="sldNum" sz="quarter" idx="4"/>
          </p:nvPr>
        </p:nvSpPr>
        <p:spPr/>
        <p:txBody>
          <a:bodyPr/>
          <a:lstStyle/>
          <a:p>
            <a:fld id="{80DBCD4E-D6F6-174C-8E8A-F21DB8B4B62B}" type="slidenum">
              <a:rPr lang="en-US" smtClean="0"/>
              <a:pPr/>
              <a:t>25</a:t>
            </a:fld>
            <a:endParaRPr lang="en-US" dirty="0"/>
          </a:p>
        </p:txBody>
      </p:sp>
    </p:spTree>
    <p:extLst>
      <p:ext uri="{BB962C8B-B14F-4D97-AF65-F5344CB8AC3E}">
        <p14:creationId xmlns:p14="http://schemas.microsoft.com/office/powerpoint/2010/main" val="2193919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fld id="{80DBCD4E-D6F6-174C-8E8A-F21DB8B4B62B}" type="slidenum">
              <a:rPr lang="en-US" smtClean="0"/>
              <a:pPr/>
              <a:t>26</a:t>
            </a:fld>
            <a:endParaRPr lang="en-US" dirty="0"/>
          </a:p>
        </p:txBody>
      </p:sp>
      <p:pic>
        <p:nvPicPr>
          <p:cNvPr id="5122" name="Picture 2" descr="http://www.fertilcare.com.br/wp-content/uploads/2015/09/tire-suas-duvidas.png"/>
          <p:cNvPicPr>
            <a:picLocks noChangeAspect="1" noChangeArrowheads="1"/>
          </p:cNvPicPr>
          <p:nvPr/>
        </p:nvPicPr>
        <p:blipFill rotWithShape="1">
          <a:blip r:embed="rId2">
            <a:extLst>
              <a:ext uri="{28A0092B-C50C-407E-A947-70E740481C1C}">
                <a14:useLocalDpi xmlns:a14="http://schemas.microsoft.com/office/drawing/2010/main" val="0"/>
              </a:ext>
            </a:extLst>
          </a:blip>
          <a:srcRect l="17351" t="6103" r="25363" b="4940"/>
          <a:stretch/>
        </p:blipFill>
        <p:spPr bwMode="auto">
          <a:xfrm>
            <a:off x="2931886" y="1210008"/>
            <a:ext cx="3474776" cy="482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75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The Beacon Game</a:t>
            </a:r>
            <a:endParaRPr lang="nl-BE" dirty="0"/>
          </a:p>
        </p:txBody>
      </p:sp>
      <p:sp>
        <p:nvSpPr>
          <p:cNvPr id="3" name="Ondertitel 2"/>
          <p:cNvSpPr>
            <a:spLocks noGrp="1"/>
          </p:cNvSpPr>
          <p:nvPr>
            <p:ph type="subTitle" idx="1"/>
          </p:nvPr>
        </p:nvSpPr>
        <p:spPr/>
        <p:txBody>
          <a:bodyPr/>
          <a:lstStyle/>
          <a:p>
            <a:r>
              <a:rPr lang="nl-BE" dirty="0" smtClean="0"/>
              <a:t>Het spel</a:t>
            </a:r>
            <a:endParaRPr lang="nl-BE" dirty="0"/>
          </a:p>
        </p:txBody>
      </p:sp>
    </p:spTree>
    <p:extLst>
      <p:ext uri="{BB962C8B-B14F-4D97-AF65-F5344CB8AC3E}">
        <p14:creationId xmlns:p14="http://schemas.microsoft.com/office/powerpoint/2010/main" val="964931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Het spel</a:t>
            </a:r>
            <a:endParaRPr lang="nl-BE"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BE" sz="2400" dirty="0" smtClean="0">
                <a:latin typeface="Ubuntu" panose="020B0504030602030204" pitchFamily="34" charset="0"/>
              </a:rPr>
              <a:t>“</a:t>
            </a:r>
            <a:r>
              <a:rPr lang="nl-BE" sz="2400" dirty="0">
                <a:latin typeface="Ubuntu" panose="020B0504030602030204" pitchFamily="34" charset="0"/>
              </a:rPr>
              <a:t>Capture the point” principe</a:t>
            </a:r>
          </a:p>
          <a:p>
            <a:pPr marL="457200" indent="-457200">
              <a:buFont typeface="Arial" panose="020B0604020202020204" pitchFamily="34" charset="0"/>
              <a:buChar char="•"/>
            </a:pPr>
            <a:endParaRPr lang="nl-BE" sz="2400" dirty="0">
              <a:latin typeface="Ubuntu" panose="020B0504030602030204" pitchFamily="34" charset="0"/>
            </a:endParaRPr>
          </a:p>
          <a:p>
            <a:pPr marL="457200" indent="-457200">
              <a:buFont typeface="Arial" panose="020B0604020202020204" pitchFamily="34" charset="0"/>
              <a:buChar char="•"/>
            </a:pPr>
            <a:r>
              <a:rPr lang="nl-BE" sz="2400" dirty="0">
                <a:latin typeface="Ubuntu" panose="020B0504030602030204" pitchFamily="34" charset="0"/>
              </a:rPr>
              <a:t>2 Teams</a:t>
            </a:r>
          </a:p>
          <a:p>
            <a:pPr marL="457200" indent="-457200">
              <a:buFont typeface="Arial" panose="020B0604020202020204" pitchFamily="34" charset="0"/>
              <a:buChar char="•"/>
            </a:pPr>
            <a:endParaRPr lang="nl-BE" sz="2400" dirty="0">
              <a:latin typeface="Ubuntu" panose="020B0504030602030204" pitchFamily="34" charset="0"/>
            </a:endParaRPr>
          </a:p>
          <a:p>
            <a:pPr marL="457200" indent="-457200">
              <a:buFont typeface="Arial" panose="020B0604020202020204" pitchFamily="34" charset="0"/>
              <a:buChar char="•"/>
            </a:pPr>
            <a:r>
              <a:rPr lang="nl-BE" sz="2400" dirty="0">
                <a:latin typeface="Ubuntu" panose="020B0504030602030204" pitchFamily="34" charset="0"/>
              </a:rPr>
              <a:t>3  Checkpoints</a:t>
            </a:r>
          </a:p>
          <a:p>
            <a:pPr marL="457200" indent="-457200">
              <a:buFont typeface="Arial" panose="020B0604020202020204" pitchFamily="34" charset="0"/>
              <a:buChar char="•"/>
            </a:pPr>
            <a:endParaRPr lang="nl-BE" sz="2400" dirty="0" smtClean="0">
              <a:latin typeface="Ubuntu" panose="020B0504030602030204" pitchFamily="34" charset="0"/>
            </a:endParaRPr>
          </a:p>
          <a:p>
            <a:pPr marL="457200" indent="-457200">
              <a:buFont typeface="Arial" panose="020B0604020202020204" pitchFamily="34" charset="0"/>
              <a:buChar char="•"/>
            </a:pPr>
            <a:r>
              <a:rPr lang="nl-BE" sz="2400" dirty="0">
                <a:latin typeface="Ubuntu" panose="020B0504030602030204" pitchFamily="34" charset="0"/>
              </a:rPr>
              <a:t>Beacon + Philips Hue = Checkpoint</a:t>
            </a:r>
          </a:p>
          <a:p>
            <a:pPr marL="457200" indent="-457200">
              <a:buFont typeface="Arial" panose="020B0604020202020204" pitchFamily="34" charset="0"/>
              <a:buChar char="•"/>
            </a:pPr>
            <a:endParaRPr lang="nl-BE" sz="2400" dirty="0">
              <a:latin typeface="Ubuntu" panose="020B0504030602030204" pitchFamily="34" charset="0"/>
            </a:endParaRPr>
          </a:p>
          <a:p>
            <a:pPr marL="457200" indent="-457200">
              <a:buFont typeface="Arial" panose="020B0604020202020204" pitchFamily="34" charset="0"/>
              <a:buChar char="•"/>
            </a:pPr>
            <a:endParaRPr lang="nl-BE" sz="2400" dirty="0">
              <a:latin typeface="Ubuntu" panose="020B0504030602030204" pitchFamily="34" charset="0"/>
            </a:endParaRPr>
          </a:p>
        </p:txBody>
      </p:sp>
      <p:sp>
        <p:nvSpPr>
          <p:cNvPr id="4" name="Slide Number Placeholder 3"/>
          <p:cNvSpPr>
            <a:spLocks noGrp="1"/>
          </p:cNvSpPr>
          <p:nvPr>
            <p:ph type="sldNum" sz="quarter" idx="4"/>
          </p:nvPr>
        </p:nvSpPr>
        <p:spPr/>
        <p:txBody>
          <a:bodyPr/>
          <a:lstStyle/>
          <a:p>
            <a:fld id="{80DBCD4E-D6F6-174C-8E8A-F21DB8B4B62B}" type="slidenum">
              <a:rPr lang="en-US" smtClean="0"/>
              <a:pPr/>
              <a:t>4</a:t>
            </a:fld>
            <a:endParaRPr lang="en-US" dirty="0"/>
          </a:p>
        </p:txBody>
      </p:sp>
      <p:pic>
        <p:nvPicPr>
          <p:cNvPr id="7" name="Picture 14" descr="http://serenityyou.com/wp-content/uploads/2015/06/teens-mental-exercis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90634" y="244158"/>
            <a:ext cx="161551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8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Regels - Doel</a:t>
            </a:r>
            <a:endParaRPr lang="nl-BE"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BE" sz="2400" dirty="0">
                <a:latin typeface="Ubuntu" panose="020B0504030602030204" pitchFamily="34" charset="0"/>
              </a:rPr>
              <a:t>500 punten verzamelen</a:t>
            </a:r>
            <a:endParaRPr lang="nl-BE" dirty="0">
              <a:latin typeface="Ubuntu" panose="020B0504030602030204" pitchFamily="34" charset="0"/>
            </a:endParaRPr>
          </a:p>
          <a:p>
            <a:pPr marL="914400" lvl="1" indent="-457200"/>
            <a:r>
              <a:rPr lang="nl-BE" sz="2400" dirty="0">
                <a:latin typeface="Ubuntu" panose="020B0504030602030204" pitchFamily="34" charset="0"/>
              </a:rPr>
              <a:t>Checkpoints veroveren</a:t>
            </a:r>
            <a:endParaRPr lang="nl-BE" dirty="0">
              <a:latin typeface="Ubuntu" panose="020B0504030602030204" pitchFamily="34" charset="0"/>
            </a:endParaRPr>
          </a:p>
          <a:p>
            <a:pPr lvl="1" indent="0">
              <a:buNone/>
            </a:pPr>
            <a:endParaRPr lang="nl-BE" dirty="0">
              <a:latin typeface="Ubuntu" panose="020B0504030602030204" pitchFamily="34" charset="0"/>
            </a:endParaRPr>
          </a:p>
        </p:txBody>
      </p:sp>
      <p:sp>
        <p:nvSpPr>
          <p:cNvPr id="4" name="Slide Number Placeholder 3"/>
          <p:cNvSpPr>
            <a:spLocks noGrp="1"/>
          </p:cNvSpPr>
          <p:nvPr>
            <p:ph type="sldNum" sz="quarter" idx="4"/>
          </p:nvPr>
        </p:nvSpPr>
        <p:spPr/>
        <p:txBody>
          <a:bodyPr/>
          <a:lstStyle/>
          <a:p>
            <a:fld id="{80DBCD4E-D6F6-174C-8E8A-F21DB8B4B62B}" type="slidenum">
              <a:rPr lang="en-US" smtClean="0"/>
              <a:pPr/>
              <a:t>5</a:t>
            </a:fld>
            <a:endParaRPr lang="en-US" dirty="0"/>
          </a:p>
        </p:txBody>
      </p:sp>
    </p:spTree>
    <p:extLst>
      <p:ext uri="{BB962C8B-B14F-4D97-AF65-F5344CB8AC3E}">
        <p14:creationId xmlns:p14="http://schemas.microsoft.com/office/powerpoint/2010/main" val="3836428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Regels - Checkpoints</a:t>
            </a:r>
            <a:endParaRPr lang="nl-BE"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BE" sz="2400" dirty="0">
                <a:latin typeface="Ubuntu" panose="020B0504030602030204" pitchFamily="34" charset="0"/>
              </a:rPr>
              <a:t>Checkpoints veroveren</a:t>
            </a:r>
            <a:endParaRPr lang="nl-BE" dirty="0">
              <a:latin typeface="Ubuntu" panose="020B0504030602030204" pitchFamily="34" charset="0"/>
            </a:endParaRPr>
          </a:p>
          <a:p>
            <a:pPr marL="914400" lvl="1" indent="-457200"/>
            <a:r>
              <a:rPr lang="nl-BE" sz="2400" dirty="0">
                <a:latin typeface="Ubuntu" panose="020B0504030602030204" pitchFamily="34" charset="0"/>
              </a:rPr>
              <a:t>In de meerderheid zijn</a:t>
            </a:r>
            <a:endParaRPr lang="nl-BE" dirty="0">
              <a:latin typeface="Ubuntu" panose="020B0504030602030204" pitchFamily="34" charset="0"/>
            </a:endParaRPr>
          </a:p>
          <a:p>
            <a:pPr marL="914400" lvl="1" indent="-457200"/>
            <a:r>
              <a:rPr lang="nl-BE" sz="2400" dirty="0">
                <a:latin typeface="Ubuntu" panose="020B0504030602030204" pitchFamily="34" charset="0"/>
              </a:rPr>
              <a:t>Eens veroverd: niet verplicht aanwezig</a:t>
            </a:r>
            <a:endParaRPr lang="nl-BE" dirty="0">
              <a:latin typeface="Ubuntu" panose="020B0504030602030204" pitchFamily="34" charset="0"/>
            </a:endParaRPr>
          </a:p>
          <a:p>
            <a:pPr marL="914400" lvl="1" indent="-457200"/>
            <a:r>
              <a:rPr lang="nl-BE" sz="2400" dirty="0">
                <a:latin typeface="Ubuntu" panose="020B0504030602030204" pitchFamily="34" charset="0"/>
              </a:rPr>
              <a:t>Neutraliseren (1 sec)</a:t>
            </a:r>
            <a:endParaRPr lang="nl-BE" dirty="0">
              <a:latin typeface="Ubuntu" panose="020B0504030602030204" pitchFamily="34" charset="0"/>
            </a:endParaRPr>
          </a:p>
          <a:p>
            <a:pPr marL="914400" lvl="1" indent="-457200"/>
            <a:r>
              <a:rPr lang="nl-BE" sz="2400" dirty="0">
                <a:latin typeface="Ubuntu" panose="020B0504030602030204" pitchFamily="34" charset="0"/>
              </a:rPr>
              <a:t>Veroveren (2 sec)</a:t>
            </a:r>
            <a:endParaRPr lang="nl-BE" dirty="0">
              <a:latin typeface="Ubuntu" panose="020B0504030602030204" pitchFamily="34" charset="0"/>
            </a:endParaRPr>
          </a:p>
          <a:p>
            <a:pPr marL="914400" lvl="1" indent="-457200"/>
            <a:r>
              <a:rPr lang="nl-BE" sz="2400" dirty="0">
                <a:latin typeface="Ubuntu" panose="020B0504030602030204" pitchFamily="34" charset="0"/>
              </a:rPr>
              <a:t>Veroveren + neutraliseren (3 sec)</a:t>
            </a:r>
            <a:endParaRPr lang="nl-BE" dirty="0">
              <a:latin typeface="Ubuntu" panose="020B0504030602030204" pitchFamily="34" charset="0"/>
            </a:endParaRPr>
          </a:p>
          <a:p>
            <a:pPr marL="457200" indent="-457200">
              <a:buFont typeface="Arial" panose="020B0604020202020204" pitchFamily="34" charset="0"/>
              <a:buChar char="•"/>
            </a:pPr>
            <a:r>
              <a:rPr lang="nl-BE" sz="2400" dirty="0">
                <a:latin typeface="Ubuntu" panose="020B0504030602030204" pitchFamily="34" charset="0"/>
              </a:rPr>
              <a:t>1 punt / 2 sec / checkpoint</a:t>
            </a:r>
            <a:endParaRPr lang="nl-BE" dirty="0">
              <a:latin typeface="Ubuntu" panose="020B0504030602030204" pitchFamily="34" charset="0"/>
            </a:endParaRPr>
          </a:p>
          <a:p>
            <a:pPr marL="914400" lvl="1" indent="-457200"/>
            <a:r>
              <a:rPr lang="nl-BE" sz="2400" dirty="0">
                <a:latin typeface="Ubuntu" panose="020B0504030602030204" pitchFamily="34" charset="0"/>
              </a:rPr>
              <a:t>Indien van jouw team</a:t>
            </a:r>
            <a:endParaRPr lang="nl-BE" dirty="0">
              <a:latin typeface="Ubuntu" panose="020B0504030602030204" pitchFamily="34" charset="0"/>
            </a:endParaRPr>
          </a:p>
        </p:txBody>
      </p:sp>
      <p:sp>
        <p:nvSpPr>
          <p:cNvPr id="4" name="Slide Number Placeholder 3"/>
          <p:cNvSpPr>
            <a:spLocks noGrp="1"/>
          </p:cNvSpPr>
          <p:nvPr>
            <p:ph type="sldNum" sz="quarter" idx="4"/>
          </p:nvPr>
        </p:nvSpPr>
        <p:spPr/>
        <p:txBody>
          <a:bodyPr/>
          <a:lstStyle/>
          <a:p>
            <a:fld id="{80DBCD4E-D6F6-174C-8E8A-F21DB8B4B62B}" type="slidenum">
              <a:rPr lang="en-US" smtClean="0"/>
              <a:pPr/>
              <a:t>6</a:t>
            </a:fld>
            <a:endParaRPr lang="en-US" dirty="0"/>
          </a:p>
        </p:txBody>
      </p:sp>
    </p:spTree>
    <p:extLst>
      <p:ext uri="{BB962C8B-B14F-4D97-AF65-F5344CB8AC3E}">
        <p14:creationId xmlns:p14="http://schemas.microsoft.com/office/powerpoint/2010/main" val="1963413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Voorbeeldsituatie</a:t>
            </a:r>
            <a:endParaRPr lang="nl-BE" dirty="0"/>
          </a:p>
        </p:txBody>
      </p:sp>
      <p:sp>
        <p:nvSpPr>
          <p:cNvPr id="4" name="Slide Number Placeholder 3"/>
          <p:cNvSpPr>
            <a:spLocks noGrp="1"/>
          </p:cNvSpPr>
          <p:nvPr>
            <p:ph type="sldNum" sz="quarter" idx="4"/>
          </p:nvPr>
        </p:nvSpPr>
        <p:spPr/>
        <p:txBody>
          <a:bodyPr/>
          <a:lstStyle/>
          <a:p>
            <a:fld id="{80DBCD4E-D6F6-174C-8E8A-F21DB8B4B62B}" type="slidenum">
              <a:rPr lang="en-US" smtClean="0"/>
              <a:pPr/>
              <a:t>7</a:t>
            </a:fld>
            <a:endParaRPr lang="en-US" dirty="0"/>
          </a:p>
        </p:txBody>
      </p:sp>
      <p:pic>
        <p:nvPicPr>
          <p:cNvPr id="5" name="Content Placeholder 4"/>
          <p:cNvPicPr>
            <a:picLocks noGrp="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1" y="1524318"/>
            <a:ext cx="8229598" cy="4605009"/>
          </a:xfrm>
          <a:prstGeom prst="rect">
            <a:avLst/>
          </a:prstGeom>
          <a:noFill/>
          <a:ln>
            <a:noFill/>
          </a:ln>
        </p:spPr>
      </p:pic>
    </p:spTree>
    <p:extLst>
      <p:ext uri="{BB962C8B-B14F-4D97-AF65-F5344CB8AC3E}">
        <p14:creationId xmlns:p14="http://schemas.microsoft.com/office/powerpoint/2010/main" val="2004363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Code - Variabelen</a:t>
            </a:r>
            <a:br>
              <a:rPr lang="nl-BE" dirty="0" smtClean="0"/>
            </a:br>
            <a:endParaRPr lang="nl-BE" dirty="0"/>
          </a:p>
        </p:txBody>
      </p:sp>
      <p:sp>
        <p:nvSpPr>
          <p:cNvPr id="4" name="Slide Number Placeholder 3"/>
          <p:cNvSpPr>
            <a:spLocks noGrp="1"/>
          </p:cNvSpPr>
          <p:nvPr>
            <p:ph type="sldNum" sz="quarter" idx="4"/>
          </p:nvPr>
        </p:nvSpPr>
        <p:spPr/>
        <p:txBody>
          <a:bodyPr/>
          <a:lstStyle/>
          <a:p>
            <a:fld id="{80DBCD4E-D6F6-174C-8E8A-F21DB8B4B62B}" type="slidenum">
              <a:rPr lang="en-US" smtClean="0"/>
              <a:pPr/>
              <a:t>8</a:t>
            </a:fld>
            <a:endParaRPr lang="en-US" dirty="0"/>
          </a:p>
        </p:txBody>
      </p:sp>
      <p:pic>
        <p:nvPicPr>
          <p:cNvPr id="8" name="Picture 7"/>
          <p:cNvPicPr>
            <a:picLocks noChangeAspect="1"/>
          </p:cNvPicPr>
          <p:nvPr/>
        </p:nvPicPr>
        <p:blipFill>
          <a:blip r:embed="rId3"/>
          <a:stretch>
            <a:fillRect/>
          </a:stretch>
        </p:blipFill>
        <p:spPr>
          <a:xfrm>
            <a:off x="1203261" y="1240129"/>
            <a:ext cx="6562303" cy="4761792"/>
          </a:xfrm>
          <a:prstGeom prst="rect">
            <a:avLst/>
          </a:prstGeom>
        </p:spPr>
      </p:pic>
    </p:spTree>
    <p:extLst>
      <p:ext uri="{BB962C8B-B14F-4D97-AF65-F5344CB8AC3E}">
        <p14:creationId xmlns:p14="http://schemas.microsoft.com/office/powerpoint/2010/main" val="1504408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Code – Puntenberekening</a:t>
            </a:r>
            <a:br>
              <a:rPr lang="nl-BE" dirty="0" smtClean="0"/>
            </a:br>
            <a:endParaRPr lang="nl-BE" dirty="0"/>
          </a:p>
        </p:txBody>
      </p:sp>
      <p:sp>
        <p:nvSpPr>
          <p:cNvPr id="4" name="Slide Number Placeholder 3"/>
          <p:cNvSpPr>
            <a:spLocks noGrp="1"/>
          </p:cNvSpPr>
          <p:nvPr>
            <p:ph type="sldNum" sz="quarter" idx="4"/>
          </p:nvPr>
        </p:nvSpPr>
        <p:spPr/>
        <p:txBody>
          <a:bodyPr/>
          <a:lstStyle/>
          <a:p>
            <a:fld id="{80DBCD4E-D6F6-174C-8E8A-F21DB8B4B62B}"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132588" y="1022694"/>
            <a:ext cx="5274133" cy="936735"/>
          </a:xfrm>
          <a:prstGeom prst="rect">
            <a:avLst/>
          </a:prstGeom>
        </p:spPr>
      </p:pic>
      <p:pic>
        <p:nvPicPr>
          <p:cNvPr id="6" name="Picture 5"/>
          <p:cNvPicPr>
            <a:picLocks noChangeAspect="1"/>
          </p:cNvPicPr>
          <p:nvPr/>
        </p:nvPicPr>
        <p:blipFill>
          <a:blip r:embed="rId4"/>
          <a:stretch>
            <a:fillRect/>
          </a:stretch>
        </p:blipFill>
        <p:spPr>
          <a:xfrm>
            <a:off x="6406950" y="1017469"/>
            <a:ext cx="2148543" cy="936735"/>
          </a:xfrm>
          <a:prstGeom prst="rect">
            <a:avLst/>
          </a:prstGeom>
        </p:spPr>
      </p:pic>
      <p:cxnSp>
        <p:nvCxnSpPr>
          <p:cNvPr id="8" name="Straight Arrow Connector 7"/>
          <p:cNvCxnSpPr/>
          <p:nvPr/>
        </p:nvCxnSpPr>
        <p:spPr>
          <a:xfrm>
            <a:off x="5585678" y="1483941"/>
            <a:ext cx="63746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30706" y="1273506"/>
            <a:ext cx="726295" cy="158183"/>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14" name="Picture 13"/>
          <p:cNvPicPr>
            <a:picLocks noChangeAspect="1"/>
          </p:cNvPicPr>
          <p:nvPr/>
        </p:nvPicPr>
        <p:blipFill>
          <a:blip r:embed="rId5"/>
          <a:stretch>
            <a:fillRect/>
          </a:stretch>
        </p:blipFill>
        <p:spPr>
          <a:xfrm>
            <a:off x="3820893" y="2113821"/>
            <a:ext cx="2785996" cy="3589019"/>
          </a:xfrm>
          <a:prstGeom prst="rect">
            <a:avLst/>
          </a:prstGeom>
        </p:spPr>
      </p:pic>
      <p:pic>
        <p:nvPicPr>
          <p:cNvPr id="19" name="Picture 18"/>
          <p:cNvPicPr>
            <a:picLocks noChangeAspect="1"/>
          </p:cNvPicPr>
          <p:nvPr/>
        </p:nvPicPr>
        <p:blipFill>
          <a:blip r:embed="rId6"/>
          <a:stretch>
            <a:fillRect/>
          </a:stretch>
        </p:blipFill>
        <p:spPr>
          <a:xfrm>
            <a:off x="885672" y="4519763"/>
            <a:ext cx="2255085" cy="986600"/>
          </a:xfrm>
          <a:prstGeom prst="rect">
            <a:avLst/>
          </a:prstGeom>
        </p:spPr>
      </p:pic>
      <p:pic>
        <p:nvPicPr>
          <p:cNvPr id="22" name="Picture 21"/>
          <p:cNvPicPr>
            <a:picLocks noChangeAspect="1"/>
          </p:cNvPicPr>
          <p:nvPr/>
        </p:nvPicPr>
        <p:blipFill>
          <a:blip r:embed="rId7"/>
          <a:stretch>
            <a:fillRect/>
          </a:stretch>
        </p:blipFill>
        <p:spPr>
          <a:xfrm>
            <a:off x="261623" y="2896311"/>
            <a:ext cx="2868683" cy="1635888"/>
          </a:xfrm>
          <a:prstGeom prst="rect">
            <a:avLst/>
          </a:prstGeom>
        </p:spPr>
      </p:pic>
      <p:pic>
        <p:nvPicPr>
          <p:cNvPr id="23" name="Picture 22"/>
          <p:cNvPicPr>
            <a:picLocks noChangeAspect="1"/>
          </p:cNvPicPr>
          <p:nvPr/>
        </p:nvPicPr>
        <p:blipFill>
          <a:blip r:embed="rId8"/>
          <a:stretch>
            <a:fillRect/>
          </a:stretch>
        </p:blipFill>
        <p:spPr>
          <a:xfrm>
            <a:off x="83635" y="2769957"/>
            <a:ext cx="3224658" cy="146953"/>
          </a:xfrm>
          <a:prstGeom prst="rect">
            <a:avLst/>
          </a:prstGeom>
        </p:spPr>
      </p:pic>
      <p:cxnSp>
        <p:nvCxnSpPr>
          <p:cNvPr id="25" name="Straight Arrow Connector 24"/>
          <p:cNvCxnSpPr/>
          <p:nvPr/>
        </p:nvCxnSpPr>
        <p:spPr>
          <a:xfrm flipH="1">
            <a:off x="6223145" y="1954204"/>
            <a:ext cx="767489" cy="20900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9"/>
          <a:stretch>
            <a:fillRect/>
          </a:stretch>
        </p:blipFill>
        <p:spPr>
          <a:xfrm>
            <a:off x="866970" y="5899317"/>
            <a:ext cx="3556036" cy="184131"/>
          </a:xfrm>
          <a:prstGeom prst="rect">
            <a:avLst/>
          </a:prstGeom>
        </p:spPr>
      </p:pic>
      <p:cxnSp>
        <p:nvCxnSpPr>
          <p:cNvPr id="28" name="Straight Arrow Connector 27"/>
          <p:cNvCxnSpPr/>
          <p:nvPr/>
        </p:nvCxnSpPr>
        <p:spPr>
          <a:xfrm>
            <a:off x="1651145" y="5183342"/>
            <a:ext cx="1118509" cy="6217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074289" y="2602122"/>
            <a:ext cx="1285243" cy="31949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0"/>
          <a:stretch>
            <a:fillRect/>
          </a:stretch>
        </p:blipFill>
        <p:spPr>
          <a:xfrm>
            <a:off x="6630707" y="4035826"/>
            <a:ext cx="2445367" cy="191643"/>
          </a:xfrm>
          <a:prstGeom prst="rect">
            <a:avLst/>
          </a:prstGeom>
        </p:spPr>
      </p:pic>
      <p:pic>
        <p:nvPicPr>
          <p:cNvPr id="39" name="Picture 38"/>
          <p:cNvPicPr>
            <a:picLocks noChangeAspect="1"/>
          </p:cNvPicPr>
          <p:nvPr/>
        </p:nvPicPr>
        <p:blipFill>
          <a:blip r:embed="rId11"/>
          <a:stretch>
            <a:fillRect/>
          </a:stretch>
        </p:blipFill>
        <p:spPr>
          <a:xfrm>
            <a:off x="6630708" y="4227567"/>
            <a:ext cx="2445366" cy="847109"/>
          </a:xfrm>
          <a:prstGeom prst="rect">
            <a:avLst/>
          </a:prstGeom>
        </p:spPr>
      </p:pic>
    </p:spTree>
    <p:extLst>
      <p:ext uri="{BB962C8B-B14F-4D97-AF65-F5344CB8AC3E}">
        <p14:creationId xmlns:p14="http://schemas.microsoft.com/office/powerpoint/2010/main" val="3371480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Custom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E85E00"/>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NMCT Web Design</Template>
  <TotalTime>464</TotalTime>
  <Words>1571</Words>
  <Application>Microsoft Office PowerPoint</Application>
  <PresentationFormat>On-screen Show (4:3)</PresentationFormat>
  <Paragraphs>152</Paragraphs>
  <Slides>26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Tahoma</vt:lpstr>
      <vt:lpstr>Ubuntu</vt:lpstr>
      <vt:lpstr>Wingdings</vt:lpstr>
      <vt:lpstr>Essentieel</vt:lpstr>
      <vt:lpstr>New Media – Beacon Game</vt:lpstr>
      <vt:lpstr>PowerPoint Presentation</vt:lpstr>
      <vt:lpstr>The Beacon Game</vt:lpstr>
      <vt:lpstr>Het spel</vt:lpstr>
      <vt:lpstr>Regels - Doel</vt:lpstr>
      <vt:lpstr>Regels - Checkpoints</vt:lpstr>
      <vt:lpstr>Voorbeeldsituatie</vt:lpstr>
      <vt:lpstr>Code - Variabelen </vt:lpstr>
      <vt:lpstr>Code – Puntenberekening </vt:lpstr>
      <vt:lpstr>Infrastructuur</vt:lpstr>
      <vt:lpstr>Infrastructuur </vt:lpstr>
      <vt:lpstr>Estimote Beacons</vt:lpstr>
      <vt:lpstr>Estimote Beacons</vt:lpstr>
      <vt:lpstr>Code</vt:lpstr>
      <vt:lpstr>PowerPoint Presentation</vt:lpstr>
      <vt:lpstr>Philips Hue</vt:lpstr>
      <vt:lpstr>Visualisatie</vt:lpstr>
      <vt:lpstr>PowerPoint Presentation</vt:lpstr>
      <vt:lpstr>Azure IoT Hub</vt:lpstr>
      <vt:lpstr>Azure IoT Hub</vt:lpstr>
      <vt:lpstr>PowerPoint Presentation</vt:lpstr>
      <vt:lpstr>PowerPoint Presentation</vt:lpstr>
      <vt:lpstr>C#</vt:lpstr>
      <vt:lpstr> Geen Processing </vt:lpstr>
      <vt:lpstr>Demo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brysbaert</dc:creator>
  <cp:lastModifiedBy>Jan Holbrouck</cp:lastModifiedBy>
  <cp:revision>67</cp:revision>
  <dcterms:created xsi:type="dcterms:W3CDTF">2016-04-29T11:10:32Z</dcterms:created>
  <dcterms:modified xsi:type="dcterms:W3CDTF">2016-05-02T08:07:48Z</dcterms:modified>
</cp:coreProperties>
</file>